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43"/>
  </p:notesMasterIdLst>
  <p:handoutMasterIdLst>
    <p:handoutMasterId r:id="rId44"/>
  </p:handoutMasterIdLst>
  <p:sldIdLst>
    <p:sldId id="328" r:id="rId5"/>
    <p:sldId id="338" r:id="rId6"/>
    <p:sldId id="256" r:id="rId7"/>
    <p:sldId id="333" r:id="rId8"/>
    <p:sldId id="275" r:id="rId9"/>
    <p:sldId id="310" r:id="rId10"/>
    <p:sldId id="283" r:id="rId11"/>
    <p:sldId id="262" r:id="rId12"/>
    <p:sldId id="332" r:id="rId13"/>
    <p:sldId id="336" r:id="rId14"/>
    <p:sldId id="331" r:id="rId15"/>
    <p:sldId id="272" r:id="rId16"/>
    <p:sldId id="309" r:id="rId17"/>
    <p:sldId id="301" r:id="rId18"/>
    <p:sldId id="308" r:id="rId19"/>
    <p:sldId id="303" r:id="rId20"/>
    <p:sldId id="304" r:id="rId21"/>
    <p:sldId id="305" r:id="rId22"/>
    <p:sldId id="307" r:id="rId23"/>
    <p:sldId id="325" r:id="rId24"/>
    <p:sldId id="311" r:id="rId25"/>
    <p:sldId id="339" r:id="rId26"/>
    <p:sldId id="259" r:id="rId27"/>
    <p:sldId id="312" r:id="rId28"/>
    <p:sldId id="257" r:id="rId29"/>
    <p:sldId id="315" r:id="rId30"/>
    <p:sldId id="258" r:id="rId31"/>
    <p:sldId id="261" r:id="rId32"/>
    <p:sldId id="314" r:id="rId33"/>
    <p:sldId id="270" r:id="rId34"/>
    <p:sldId id="318" r:id="rId35"/>
    <p:sldId id="266" r:id="rId36"/>
    <p:sldId id="327" r:id="rId37"/>
    <p:sldId id="260" r:id="rId38"/>
    <p:sldId id="324" r:id="rId39"/>
    <p:sldId id="329" r:id="rId40"/>
    <p:sldId id="291" r:id="rId41"/>
    <p:sldId id="292" r:id="rId42"/>
  </p:sldIdLst>
  <p:sldSz cx="9144000" cy="5143500" type="screen16x9"/>
  <p:notesSz cx="7010400" cy="9296400"/>
  <p:embeddedFontLst>
    <p:embeddedFont>
      <p:font typeface="Calibri" panose="020F0502020204030204" pitchFamily="34" charset="0"/>
      <p:regular r:id="rId45"/>
      <p:bold r:id="rId46"/>
      <p:italic r:id="rId47"/>
      <p:boldItalic r:id="rId48"/>
    </p:embeddedFont>
    <p:embeddedFont>
      <p:font typeface="Lato" panose="020F0502020204030203" pitchFamily="34" charset="0"/>
      <p:regular r:id="rId49"/>
      <p:bold r:id="rId50"/>
      <p:italic r:id="rId51"/>
      <p:boldItalic r:id="rId52"/>
    </p:embeddedFont>
    <p:embeddedFont>
      <p:font typeface="Monotype Corsiva" panose="03010101010201010101" pitchFamily="66" charset="0"/>
      <p:italic r:id="rId53"/>
    </p:embeddedFont>
    <p:embeddedFont>
      <p:font typeface="Nirmala UI" panose="020B0502040204020203" pitchFamily="34" charset="0"/>
      <p:regular r:id="rId54"/>
      <p:bold r:id="rId55"/>
    </p:embeddedFont>
    <p:embeddedFont>
      <p:font typeface="Nirmala UI Semilight" panose="020B0402040204020203" pitchFamily="34" charset="0"/>
      <p:regular r:id="rId56"/>
    </p:embeddedFont>
    <p:embeddedFont>
      <p:font typeface="Raleway" pitchFamily="2" charset="0"/>
      <p:regular r:id="rId57"/>
      <p:bold r:id="rId58"/>
      <p:italic r:id="rId59"/>
      <p:boldItalic r:id="rId60"/>
    </p:embeddedFont>
    <p:embeddedFont>
      <p:font typeface="Roboto" panose="02000000000000000000" pitchFamily="2" charset="0"/>
      <p:regular r:id="rId61"/>
      <p:bold r:id="rId62"/>
      <p:italic r:id="rId63"/>
      <p:boldItalic r:id="rId64"/>
    </p:embeddedFont>
    <p:embeddedFont>
      <p:font typeface="Segoe UI" panose="020B0502040204020203" pitchFamily="34" charset="0"/>
      <p:regular r:id="rId65"/>
      <p:bold r:id="rId66"/>
      <p:italic r:id="rId67"/>
      <p:boldItalic r:id="rId68"/>
    </p:embeddedFont>
    <p:embeddedFont>
      <p:font typeface="Wingdings 2" panose="05020102010507070707" pitchFamily="18" charset="2"/>
      <p:regular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A5CDF0-9FED-2EED-00B7-55C6BC7F0F83}" name="Boyd Moses Crystal" initials="BC" userId="S::boydmosesc@pcsb.org::e113ddec-ad30-4df6-8df5-3356f5b2b2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Brown" initials="AB" lastIdx="0" clrIdx="0">
    <p:extLst>
      <p:ext uri="{19B8F6BF-5375-455C-9EA6-DF929625EA0E}">
        <p15:presenceInfo xmlns:p15="http://schemas.microsoft.com/office/powerpoint/2012/main" userId="Amy Br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8FAC9-36B1-4A39-A0B2-DB048036645B}" v="10" dt="2022-07-25T19:02:46.763"/>
  </p1510:revLst>
</p1510:revInfo>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70823" autoAdjust="0"/>
  </p:normalViewPr>
  <p:slideViewPr>
    <p:cSldViewPr snapToGrid="0">
      <p:cViewPr varScale="1">
        <p:scale>
          <a:sx n="62" d="100"/>
          <a:sy n="62" d="100"/>
        </p:scale>
        <p:origin x="13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font" Target="fonts/font24.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17.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font" Target="fonts/font25.fntdata"/><Relationship Id="rId8" Type="http://schemas.openxmlformats.org/officeDocument/2006/relationships/slide" Target="slides/slide4.xml"/><Relationship Id="rId51" Type="http://schemas.openxmlformats.org/officeDocument/2006/relationships/font" Target="fonts/font7.fntdata"/><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6.fntdata"/><Relationship Id="rId55" Type="http://schemas.openxmlformats.org/officeDocument/2006/relationships/font" Target="fonts/font11.fntdata"/><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20866141732287"/>
          <c:y val="6.3088892435168645E-2"/>
          <c:w val="0.63399984857662028"/>
          <c:h val="0.61962466273687344"/>
        </c:manualLayout>
      </c:layout>
      <c:pieChart>
        <c:varyColors val="1"/>
        <c:ser>
          <c:idx val="0"/>
          <c:order val="0"/>
          <c:tx>
            <c:strRef>
              <c:f>Sheet1!$B$1</c:f>
              <c:strCache>
                <c:ptCount val="1"/>
                <c:pt idx="0">
                  <c:v>A</c:v>
                </c:pt>
              </c:strCache>
            </c:strRef>
          </c:tx>
          <c:explosion val="2"/>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68B-46CB-A47F-A01B1D4740C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68B-46CB-A47F-A01B1D4740C3}"/>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68B-46CB-A47F-A01B1D4740C3}"/>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D68B-46CB-A47F-A01B1D4740C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Supplemental Hours for Parent Community Liaison</c:v>
                </c:pt>
                <c:pt idx="1">
                  <c:v>Consultants for Parent Workshops</c:v>
                </c:pt>
                <c:pt idx="2">
                  <c:v>Teachers Stipends to Provide Parent Training</c:v>
                </c:pt>
                <c:pt idx="3">
                  <c:v>Family Engagement Resources </c:v>
                </c:pt>
              </c:strCache>
            </c:strRef>
          </c:cat>
          <c:val>
            <c:numRef>
              <c:f>Sheet1!$B$2:$B$5</c:f>
              <c:numCache>
                <c:formatCode>General</c:formatCode>
                <c:ptCount val="4"/>
                <c:pt idx="0" formatCode="#,##0.00">
                  <c:v>3270.21</c:v>
                </c:pt>
                <c:pt idx="1">
                  <c:v>500</c:v>
                </c:pt>
                <c:pt idx="2">
                  <c:v>232.24</c:v>
                </c:pt>
                <c:pt idx="3" formatCode="#,##0.00">
                  <c:v>5694.55</c:v>
                </c:pt>
              </c:numCache>
            </c:numRef>
          </c:val>
          <c:extLst>
            <c:ext xmlns:c16="http://schemas.microsoft.com/office/drawing/2014/chart" uri="{C3380CC4-5D6E-409C-BE32-E72D297353CC}">
              <c16:uniqueId val="{00000008-D68B-46CB-A47F-A01B1D4740C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3.6565465374520489E-2"/>
          <c:y val="0.73072127630553729"/>
          <c:w val="0.94852998637410657"/>
          <c:h val="0.23168921681803339"/>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dgm:t>
        <a:bodyPr/>
        <a:lstStyle/>
        <a:p>
          <a:r>
            <a:rPr lang="en-US" dirty="0"/>
            <a:t>Request and Receive</a:t>
          </a:r>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745374" y="1443"/>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Be provided information on your child’s level of achievement on assessments in Reading/Language Arts, Writing, Mathematics, and Science. </a:t>
          </a:r>
        </a:p>
      </dsp:txBody>
      <dsp:txXfrm>
        <a:off x="745374" y="1443"/>
        <a:ext cx="2981498" cy="747907"/>
      </dsp:txXfrm>
    </dsp:sp>
    <dsp:sp modelId="{0D6CA68F-E5ED-454D-B1FE-5DF71F8AC0B3}">
      <dsp:nvSpPr>
        <dsp:cNvPr id="0" name=""/>
        <dsp:cNvSpPr/>
      </dsp:nvSpPr>
      <dsp:spPr>
        <a:xfrm>
          <a:off x="0" y="1443"/>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1443"/>
        <a:ext cx="745374" cy="747907"/>
      </dsp:txXfrm>
    </dsp:sp>
    <dsp:sp modelId="{8DDCC77A-DAE7-4E12-8E4E-66D8D2811F46}">
      <dsp:nvSpPr>
        <dsp:cNvPr id="0" name=""/>
        <dsp:cNvSpPr/>
      </dsp:nvSpPr>
      <dsp:spPr>
        <a:xfrm>
          <a:off x="745374" y="794225"/>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Request and receive information on the qualifications of your child’s teacher and supplemental personnel working with your child.</a:t>
          </a:r>
        </a:p>
      </dsp:txBody>
      <dsp:txXfrm>
        <a:off x="745374" y="794225"/>
        <a:ext cx="2981498" cy="747907"/>
      </dsp:txXfrm>
    </dsp:sp>
    <dsp:sp modelId="{418EEE20-A6D0-4CA4-A333-3B9C7168175F}">
      <dsp:nvSpPr>
        <dsp:cNvPr id="0" name=""/>
        <dsp:cNvSpPr/>
      </dsp:nvSpPr>
      <dsp:spPr>
        <a:xfrm>
          <a:off x="0" y="794225"/>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dirty="0"/>
            <a:t>Request and Receive</a:t>
          </a:r>
        </a:p>
      </dsp:txBody>
      <dsp:txXfrm>
        <a:off x="0" y="794225"/>
        <a:ext cx="745374" cy="747907"/>
      </dsp:txXfrm>
    </dsp:sp>
    <dsp:sp modelId="{C6B89B84-C18F-47A6-A131-B47C2BF3021C}">
      <dsp:nvSpPr>
        <dsp:cNvPr id="0" name=""/>
        <dsp:cNvSpPr/>
      </dsp:nvSpPr>
      <dsp:spPr>
        <a:xfrm>
          <a:off x="745374" y="1587006"/>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Be notified of non-highly qualified or out-of-field teachers at the school. </a:t>
          </a:r>
        </a:p>
      </dsp:txBody>
      <dsp:txXfrm>
        <a:off x="745374" y="1587006"/>
        <a:ext cx="2981498" cy="747907"/>
      </dsp:txXfrm>
    </dsp:sp>
    <dsp:sp modelId="{2976F985-A2C3-4C59-B8B1-C49C001F0CE6}">
      <dsp:nvSpPr>
        <dsp:cNvPr id="0" name=""/>
        <dsp:cNvSpPr/>
      </dsp:nvSpPr>
      <dsp:spPr>
        <a:xfrm>
          <a:off x="0" y="1587006"/>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1587006"/>
        <a:ext cx="745374" cy="747907"/>
      </dsp:txXfrm>
    </dsp:sp>
    <dsp:sp modelId="{43479D59-0A6C-4FC2-972B-04822DD5D18A}">
      <dsp:nvSpPr>
        <dsp:cNvPr id="0" name=""/>
        <dsp:cNvSpPr/>
      </dsp:nvSpPr>
      <dsp:spPr>
        <a:xfrm>
          <a:off x="745374" y="2379788"/>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Be informed if your child is taught by a non-highly qualified teacher for four or more consecutive weeks.</a:t>
          </a:r>
        </a:p>
      </dsp:txBody>
      <dsp:txXfrm>
        <a:off x="745374" y="2379788"/>
        <a:ext cx="2981498" cy="747907"/>
      </dsp:txXfrm>
    </dsp:sp>
    <dsp:sp modelId="{9653E162-1CC2-459B-BC79-3404DE926644}">
      <dsp:nvSpPr>
        <dsp:cNvPr id="0" name=""/>
        <dsp:cNvSpPr/>
      </dsp:nvSpPr>
      <dsp:spPr>
        <a:xfrm>
          <a:off x="0" y="2379788"/>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2379788"/>
        <a:ext cx="745374" cy="74790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B39ABA-575B-43CD-8721-5DAB76D42F8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151BAD4-8D84-440B-80A3-F2E0D50A23F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D44450-F05C-410B-84AF-2ED7C998B8E4}" type="datetimeFigureOut">
              <a:rPr lang="en-US" smtClean="0"/>
              <a:t>8/24/2022</a:t>
            </a:fld>
            <a:endParaRPr lang="en-US"/>
          </a:p>
        </p:txBody>
      </p:sp>
      <p:sp>
        <p:nvSpPr>
          <p:cNvPr id="4" name="Footer Placeholder 3">
            <a:extLst>
              <a:ext uri="{FF2B5EF4-FFF2-40B4-BE49-F238E27FC236}">
                <a16:creationId xmlns:a16="http://schemas.microsoft.com/office/drawing/2014/main" id="{E121B2D8-F0D7-404E-ABBB-72D09DE7562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63B996-314E-45D8-8DC5-CD60B66AE4F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30C05E-0E58-4629-AB77-12AA0B262E7E}" type="slidenum">
              <a:rPr lang="en-US" smtClean="0"/>
              <a:t>‹#›</a:t>
            </a:fld>
            <a:endParaRPr lang="en-US"/>
          </a:p>
        </p:txBody>
      </p:sp>
    </p:spTree>
    <p:extLst>
      <p:ext uri="{BB962C8B-B14F-4D97-AF65-F5344CB8AC3E}">
        <p14:creationId xmlns:p14="http://schemas.microsoft.com/office/powerpoint/2010/main" val="305207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ed75ccf_09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ed75ccf_09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b="1" dirty="0"/>
              <a:t>Delete this slide prior to your meeting.</a:t>
            </a:r>
          </a:p>
          <a:p>
            <a:pPr marL="0" indent="0">
              <a:buNone/>
            </a:pPr>
            <a:endParaRPr lang="en-US" b="1" dirty="0"/>
          </a:p>
          <a:p>
            <a:pPr marL="0" indent="0">
              <a:buNone/>
            </a:pPr>
            <a:r>
              <a:rPr lang="en-US" b="1" dirty="0"/>
              <a:t>EVIDENCE: Take photos at the events and use as part of the evidence to support meeting.</a:t>
            </a:r>
            <a:endParaRPr b="1" dirty="0"/>
          </a:p>
        </p:txBody>
      </p:sp>
    </p:spTree>
    <p:extLst>
      <p:ext uri="{BB962C8B-B14F-4D97-AF65-F5344CB8AC3E}">
        <p14:creationId xmlns:p14="http://schemas.microsoft.com/office/powerpoint/2010/main" val="2806562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FSA data and school grades, there is a lot to celebrate!!</a:t>
            </a:r>
          </a:p>
        </p:txBody>
      </p:sp>
    </p:spTree>
    <p:extLst>
      <p:ext uri="{BB962C8B-B14F-4D97-AF65-F5344CB8AC3E}">
        <p14:creationId xmlns:p14="http://schemas.microsoft.com/office/powerpoint/2010/main" val="2138111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Use additional slides if necessary.  This is where you want to really highlight Title I funding and how it positively impacts your scholars! </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If there are connections that they can make, they call it out!</a:t>
            </a:r>
          </a:p>
        </p:txBody>
      </p:sp>
    </p:spTree>
    <p:extLst>
      <p:ext uri="{BB962C8B-B14F-4D97-AF65-F5344CB8AC3E}">
        <p14:creationId xmlns:p14="http://schemas.microsoft.com/office/powerpoint/2010/main" val="158329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Evidence for input  – input from school can be a survey or notes, which include quotes related to what was shared as feedback AND how this input will be used to inform the PFEP and future engagement activities. </a:t>
            </a:r>
          </a:p>
          <a:p>
            <a:pPr marL="0" indent="0">
              <a:buNone/>
            </a:pPr>
            <a:endParaRPr lang="en-US" dirty="0"/>
          </a:p>
          <a:p>
            <a:pPr marL="0" indent="0">
              <a:buNone/>
            </a:pPr>
            <a:r>
              <a:rPr lang="en-US" dirty="0"/>
              <a:t>Evidence of Attendance – please include attendance of DIVERSE stakeholder group/s.</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SAMPLE ONLY  - Delete Slide </a:t>
            </a:r>
          </a:p>
          <a:p>
            <a:r>
              <a:rPr lang="en-US" dirty="0"/>
              <a:t>Highlight your budget and resources and how they will be used to support family engagement.</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14</a:t>
            </a:fld>
            <a:endParaRPr lang="en-US"/>
          </a:p>
        </p:txBody>
      </p:sp>
    </p:spTree>
    <p:extLst>
      <p:ext uri="{BB962C8B-B14F-4D97-AF65-F5344CB8AC3E}">
        <p14:creationId xmlns:p14="http://schemas.microsoft.com/office/powerpoint/2010/main" val="1169562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endParaRPr lang="en-US" dirty="0"/>
          </a:p>
        </p:txBody>
      </p:sp>
    </p:spTree>
    <p:extLst>
      <p:ext uri="{BB962C8B-B14F-4D97-AF65-F5344CB8AC3E}">
        <p14:creationId xmlns:p14="http://schemas.microsoft.com/office/powerpoint/2010/main" val="1300864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any things that unique to your school’s compact. </a:t>
            </a:r>
          </a:p>
        </p:txBody>
      </p:sp>
    </p:spTree>
    <p:extLst>
      <p:ext uri="{BB962C8B-B14F-4D97-AF65-F5344CB8AC3E}">
        <p14:creationId xmlns:p14="http://schemas.microsoft.com/office/powerpoint/2010/main" val="706557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Evidence – please keep this as evidence to support using feedback to inform flexible meetings.</a:t>
            </a:r>
          </a:p>
        </p:txBody>
      </p:sp>
    </p:spTree>
    <p:extLst>
      <p:ext uri="{BB962C8B-B14F-4D97-AF65-F5344CB8AC3E}">
        <p14:creationId xmlns:p14="http://schemas.microsoft.com/office/powerpoint/2010/main" val="1795376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p:txBody>
      </p:sp>
    </p:spTree>
    <p:extLst>
      <p:ext uri="{BB962C8B-B14F-4D97-AF65-F5344CB8AC3E}">
        <p14:creationId xmlns:p14="http://schemas.microsoft.com/office/powerpoint/2010/main" val="175842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endParaRPr lang="en-US" dirty="0"/>
          </a:p>
        </p:txBody>
      </p:sp>
    </p:spTree>
    <p:extLst>
      <p:ext uri="{BB962C8B-B14F-4D97-AF65-F5344CB8AC3E}">
        <p14:creationId xmlns:p14="http://schemas.microsoft.com/office/powerpoint/2010/main" val="986589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play the 1-minute video to share with families about the PAC and the interest form (which is on the next slide). </a:t>
            </a:r>
          </a:p>
        </p:txBody>
      </p:sp>
    </p:spTree>
    <p:extLst>
      <p:ext uri="{BB962C8B-B14F-4D97-AF65-F5344CB8AC3E}">
        <p14:creationId xmlns:p14="http://schemas.microsoft.com/office/powerpoint/2010/main" val="1810964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Please complete the form if you are interested in representing your school/community. </a:t>
            </a:r>
          </a:p>
          <a:p>
            <a:pPr marL="0" indent="0">
              <a:buNone/>
            </a:pPr>
            <a:endParaRPr lang="en-US" dirty="0"/>
          </a:p>
          <a:p>
            <a:pPr marL="0" indent="0">
              <a:buNone/>
            </a:pPr>
            <a:r>
              <a:rPr lang="en-US" dirty="0"/>
              <a:t>Please allow a minute for interested families to complete the form during the meeting. </a:t>
            </a:r>
          </a:p>
          <a:p>
            <a:pPr marL="0" indent="0">
              <a:buNone/>
            </a:pPr>
            <a:endParaRPr lang="en-US" dirty="0"/>
          </a:p>
          <a:p>
            <a:pPr marL="0" indent="0">
              <a:buNone/>
            </a:pPr>
            <a:r>
              <a:rPr lang="en-US" dirty="0"/>
              <a:t>Here is the link for you to share also:  https://forms.office.com/r/XYv54tECMy</a:t>
            </a:r>
          </a:p>
          <a:p>
            <a:pPr marL="0" indent="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defRPr/>
            </a:pPr>
            <a:r>
              <a:rPr lang="en-US" dirty="0"/>
              <a:t>All curriculum, instruction and assessments are based on student-centered expectations. </a:t>
            </a:r>
          </a:p>
          <a:p>
            <a:pPr marL="0" indent="0" defTabSz="931774">
              <a:buNone/>
              <a:defRPr/>
            </a:pPr>
            <a:endParaRPr lang="en-US" dirty="0"/>
          </a:p>
          <a:p>
            <a:pPr marL="0" indent="0" defTabSz="931774">
              <a:buNone/>
              <a:defRPr/>
            </a:pPr>
            <a:r>
              <a:rPr lang="en-US" dirty="0"/>
              <a:t>FSA </a:t>
            </a:r>
            <a:r>
              <a:rPr lang="en-US" dirty="0">
                <a:sym typeface="Wingdings" panose="05000000000000000000" pitchFamily="2" charset="2"/>
              </a:rPr>
              <a:t> Transition to BEST!</a:t>
            </a:r>
          </a:p>
          <a:p>
            <a:pPr marL="0" indent="0" defTabSz="931774">
              <a:buNone/>
              <a:defRPr/>
            </a:pPr>
            <a:endParaRPr lang="en-US" dirty="0">
              <a:sym typeface="Wingdings" panose="05000000000000000000" pitchFamily="2" charset="2"/>
            </a:endParaRPr>
          </a:p>
          <a:p>
            <a:pPr marL="0" indent="0" defTabSz="931774">
              <a:buNone/>
              <a:defRPr/>
            </a:pPr>
            <a:r>
              <a:rPr lang="en-US" dirty="0">
                <a:sym typeface="Wingdings" panose="05000000000000000000" pitchFamily="2" charset="2"/>
              </a:rPr>
              <a:t>https://www.flgov.com/2021/09/14/governor-desantis-announces-end-of-the-high-stakes-fsa-testing-to-become-the-first-state-in-the-nation-to-fully-transition-to-progress-monitoring/</a:t>
            </a:r>
          </a:p>
          <a:p>
            <a:pPr marL="0" indent="0" defTabSz="931774">
              <a:buNone/>
              <a:defRPr/>
            </a:pPr>
            <a:endParaRPr lang="en-US" dirty="0"/>
          </a:p>
          <a:p>
            <a:pPr marL="0" indent="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26</a:t>
            </a:fld>
            <a:endParaRPr lang="en-US"/>
          </a:p>
        </p:txBody>
      </p:sp>
    </p:spTree>
    <p:extLst>
      <p:ext uri="{BB962C8B-B14F-4D97-AF65-F5344CB8AC3E}">
        <p14:creationId xmlns:p14="http://schemas.microsoft.com/office/powerpoint/2010/main" val="351305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This slide is only required, if it truly applies.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32943" indent="-232943"/>
            <a:r>
              <a:rPr lang="en-US" altLang="en-US" dirty="0">
                <a:latin typeface="Arial" panose="020B0604020202020204" pitchFamily="34" charset="0"/>
              </a:rPr>
              <a:t>This slide is optional if this will be discussed with classroom teacher </a:t>
            </a:r>
          </a:p>
          <a:p>
            <a:pPr marL="232943" indent="-232943"/>
            <a:r>
              <a:rPr lang="en-US" altLang="en-US" dirty="0">
                <a:latin typeface="Arial" panose="020B0604020202020204" pitchFamily="34" charset="0"/>
              </a:rPr>
              <a:t>School’s Curriculum</a:t>
            </a:r>
          </a:p>
          <a:p>
            <a:pPr marL="232943" indent="-232943"/>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29</a:t>
            </a:fld>
            <a:endParaRPr lang="en-US"/>
          </a:p>
        </p:txBody>
      </p:sp>
    </p:spTree>
    <p:extLst>
      <p:ext uri="{BB962C8B-B14F-4D97-AF65-F5344CB8AC3E}">
        <p14:creationId xmlns:p14="http://schemas.microsoft.com/office/powerpoint/2010/main" val="1009723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Do you have a calendar of key events that are included in  your PFEP. </a:t>
            </a:r>
          </a:p>
          <a:p>
            <a:pPr marL="0" indent="0">
              <a:buNone/>
            </a:pPr>
            <a:endParaRPr lang="en-US" dirty="0"/>
          </a:p>
          <a:p>
            <a:pPr marL="0" indent="0">
              <a:buNone/>
            </a:pPr>
            <a:r>
              <a:rPr lang="en-US" dirty="0"/>
              <a:t>Evidence – Consider this as evidence to include to support Family Engagement.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874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f391192_0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f391192_0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US" dirty="0"/>
          </a:p>
          <a:p>
            <a:pPr marL="0" indent="0">
              <a:buNone/>
            </a:pPr>
            <a:r>
              <a:rPr lang="en-US" dirty="0"/>
              <a:t>Evidence: Upload completed presentation and recorded feedback as part of the evidence to support the Annual Meeting Materials. Do not forget the sign-in sheets, and survey/feedback that you receive throughout the meeting. </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Please duplicate Microsoft Forms provided or create school survey. To generate a QR code hover over your school’s survey and </a:t>
            </a:r>
            <a:r>
              <a:rPr lang="en-US" dirty="0" err="1"/>
              <a:t>and</a:t>
            </a:r>
            <a:r>
              <a:rPr lang="en-US" dirty="0"/>
              <a:t> right click.  Create QR code for this page will be an option.</a:t>
            </a:r>
          </a:p>
          <a:p>
            <a:endParaRPr lang="en-US" dirty="0"/>
          </a:p>
          <a:p>
            <a:r>
              <a:rPr lang="en-US" dirty="0"/>
              <a:t>https://forms.office.com/Pages/ShareFormPage.aspx?id=BZM8c9c5GkaGb_3ye_PH_x-1YNVO6C1FkgA88U6PR2tUNEQzTU0wNkZXVUxVTlpEMU81NkJFMlJNTi4u&amp;sharetoken=FXXhmgwFjSnl0sNz61ki </a:t>
            </a:r>
          </a:p>
        </p:txBody>
      </p:sp>
    </p:spTree>
    <p:extLst>
      <p:ext uri="{BB962C8B-B14F-4D97-AF65-F5344CB8AC3E}">
        <p14:creationId xmlns:p14="http://schemas.microsoft.com/office/powerpoint/2010/main" val="984343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Delete this slide prior to your meeting; </a:t>
            </a:r>
          </a:p>
          <a:p>
            <a:r>
              <a:rPr lang="en-US" b="1" dirty="0"/>
              <a:t>Edit the questions so that they are getting meaningful data….</a:t>
            </a:r>
          </a:p>
          <a:p>
            <a:r>
              <a:rPr lang="en-US" b="1" dirty="0"/>
              <a:t>Things to follow up on…</a:t>
            </a:r>
          </a:p>
          <a:p>
            <a:pPr marL="139700" indent="0">
              <a:buNone/>
            </a:pPr>
            <a:r>
              <a:rPr lang="en-US" b="1" dirty="0"/>
              <a:t>Here is a sample survey that you can use to make your own: </a:t>
            </a:r>
          </a:p>
          <a:p>
            <a:pPr marL="139700" indent="0">
              <a:buNone/>
            </a:pPr>
            <a:endParaRPr lang="en-US" b="1" dirty="0"/>
          </a:p>
          <a:p>
            <a:r>
              <a:rPr lang="en-US" dirty="0">
                <a:latin typeface="Segoe UI" panose="020B0502040204020203" pitchFamily="34" charset="0"/>
                <a:cs typeface="Segoe UI" panose="020B0502040204020203" pitchFamily="34" charset="0"/>
              </a:rPr>
              <a:t>*Microsoft Forms link – all you have to duplicate the survey, then you can revise and add (or take out) information pertaining to your specific school site. </a:t>
            </a:r>
          </a:p>
          <a:p>
            <a:endParaRPr lang="en-US" dirty="0">
              <a:latin typeface="Segoe UI" panose="020B0502040204020203" pitchFamily="34" charset="0"/>
              <a:cs typeface="Segoe UI" panose="020B0502040204020203" pitchFamily="34" charset="0"/>
            </a:endParaRPr>
          </a:p>
          <a:p>
            <a:pPr marL="139700" indent="0">
              <a:buNone/>
            </a:pPr>
            <a:r>
              <a:rPr lang="en-US" dirty="0">
                <a:latin typeface="Segoe UI" panose="020B0502040204020203" pitchFamily="34" charset="0"/>
                <a:cs typeface="Segoe UI" panose="020B0502040204020203" pitchFamily="34" charset="0"/>
              </a:rPr>
              <a:t> https://forms.office.com/Pages/ShareFormPage.aspx?id=BZM8c9c5GkaGb_3ye_PH_4y9PDKtKHtGmxkIUFGx54tUQ0dRTTlSSURDNkJHWTMyUEhUQUpXQk1OUy4u&amp;sharetoken=poJKcDEDaKhuAKNAwi0x</a:t>
            </a:r>
            <a:endParaRPr lang="en-US" b="1" dirty="0">
              <a:latin typeface="Segoe UI" panose="020B0502040204020203" pitchFamily="34" charset="0"/>
              <a:cs typeface="Segoe UI" panose="020B0502040204020203" pitchFamily="34" charset="0"/>
            </a:endParaRPr>
          </a:p>
          <a:p>
            <a:pPr marL="139700" indent="0">
              <a:buNone/>
            </a:pPr>
            <a:endParaRPr lang="en-US" b="1" dirty="0">
              <a:latin typeface="Segoe UI" panose="020B0502040204020203" pitchFamily="34" charset="0"/>
              <a:cs typeface="Segoe UI" panose="020B0502040204020203" pitchFamily="34" charset="0"/>
            </a:endParaRPr>
          </a:p>
          <a:p>
            <a:pPr marL="139700" indent="0">
              <a:buNone/>
            </a:pPr>
            <a:r>
              <a:rPr lang="en-US" b="1" dirty="0">
                <a:latin typeface="Segoe UI" panose="020B0502040204020203" pitchFamily="34" charset="0"/>
                <a:cs typeface="Segoe UI" panose="020B0502040204020203" pitchFamily="34" charset="0"/>
              </a:rPr>
              <a:t>Based on the feedback from the form, we will use the information to provide meetings during times that work for you. Address some of the academic </a:t>
            </a:r>
            <a:r>
              <a:rPr lang="en-US" b="1">
                <a:latin typeface="Segoe UI" panose="020B0502040204020203" pitchFamily="34" charset="0"/>
                <a:cs typeface="Segoe UI" panose="020B0502040204020203" pitchFamily="34" charset="0"/>
              </a:rPr>
              <a:t>challenges, and </a:t>
            </a:r>
            <a:r>
              <a:rPr lang="en-US" b="1" dirty="0">
                <a:latin typeface="Segoe UI" panose="020B0502040204020203" pitchFamily="34" charset="0"/>
                <a:cs typeface="Segoe UI" panose="020B0502040204020203" pitchFamily="34" charset="0"/>
              </a:rPr>
              <a:t>bring additional resources to support parenting. </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16540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35694cd56_06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35694cd56_06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8038cf96a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8038cf96a9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b="0" i="0" dirty="0">
                <a:solidFill>
                  <a:srgbClr val="202124"/>
                </a:solidFill>
                <a:effectLst/>
                <a:latin typeface="Roboto" panose="02000000000000000000" pitchFamily="2" charset="0"/>
              </a:rPr>
              <a:t>“Education, then, beyond all other divides of human origin, is a great equalizer of conditions of men.” – Horace Mann</a:t>
            </a:r>
            <a:endParaRPr lang="en-US" b="0" dirty="0"/>
          </a:p>
        </p:txBody>
      </p:sp>
    </p:spTree>
    <p:extLst>
      <p:ext uri="{BB962C8B-B14F-4D97-AF65-F5344CB8AC3E}">
        <p14:creationId xmlns:p14="http://schemas.microsoft.com/office/powerpoint/2010/main" val="3685683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ed75ccf_09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ed75ccf_09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Insert icebreaker or a “get to know you/your family” activity here! Use the icebreaker to take attendance AND get to know something about your families to help support student achievement. </a:t>
            </a:r>
          </a:p>
          <a:p>
            <a:pPr marL="0" indent="0">
              <a:buNone/>
            </a:pPr>
            <a:endParaRPr lang="en-US" dirty="0"/>
          </a:p>
          <a:p>
            <a:pPr marL="0" indent="0">
              <a:buNone/>
            </a:pPr>
            <a:r>
              <a:rPr lang="en-US" dirty="0"/>
              <a:t>Evidence: Use the responses from icebreaker as evidence to support the next steps related to future engagement activities and student achievement.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Highlight the Title I Program here in Pinellas County.</a:t>
            </a:r>
          </a:p>
        </p:txBody>
      </p:sp>
    </p:spTree>
    <p:extLst>
      <p:ext uri="{BB962C8B-B14F-4D97-AF65-F5344CB8AC3E}">
        <p14:creationId xmlns:p14="http://schemas.microsoft.com/office/powerpoint/2010/main" val="3232606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aa6d39ba0_1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aa6d39ba0_1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Title I is supplemental federal funding that provides e</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bg1"/>
                </a:solidFill>
              </a:rPr>
              <a:t>Definition: provided in addition to what is already present or available to complete or enhance it e</a:t>
            </a:r>
            <a:r>
              <a:rPr lang="en-US" dirty="0"/>
              <a:t>xtra academic support and learning opportunities for economically disadvantaged students.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Use additional slides if necessary.  This is where you want to really highlight Title I funding and how it positively impacts your scholars! </a:t>
            </a:r>
          </a:p>
          <a:p>
            <a:pPr marL="139700" indent="0">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training opportunities for school staff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trainings offered at your site)</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indent="0">
              <a:buNone/>
            </a:pPr>
            <a:endParaRPr lang="en-US" dirty="0"/>
          </a:p>
        </p:txBody>
      </p:sp>
    </p:spTree>
    <p:extLst>
      <p:ext uri="{BB962C8B-B14F-4D97-AF65-F5344CB8AC3E}">
        <p14:creationId xmlns:p14="http://schemas.microsoft.com/office/powerpoint/2010/main" val="228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000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61"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ile/d/1gYLKdbs7FF3pvCykYitrESmTUS4tE5BC/view"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dudata.fldoe.org/" TargetMode="External"/><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hyperlink" Target="http://www.fldoe.org/standardsreview/"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hyperlink" Target="https://feaweb.org/fsa-transition-to-fas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hyperlink" Target="https://www.flgov.com/2021/09/14/governor-desantis-announces-end-of-the-high-stakes-fsa-testing-to-become-the-first-state-in-the-nation-to-fully-transition-to-progress-monitoring/" TargetMode="External"/><Relationship Id="rId5" Type="http://schemas.openxmlformats.org/officeDocument/2006/relationships/hyperlink" Target="https://www.pexels.com/photo/background-book-stack-books-close-up-1148399/" TargetMode="Externa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hyperlink" Target="https://pixabay.com/illustrations/stamp-save-the-date-red-memory-3047232/"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5.jpeg"/><Relationship Id="rId7" Type="http://schemas.openxmlformats.org/officeDocument/2006/relationships/hyperlink" Target="https://www.pcsb.org/Page/418"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www.pcsb.org/Page/26534"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slidescarnival.com/extra-free-resources-icons-and-maps/?utm_source=template"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body" idx="4294967295"/>
          </p:nvPr>
        </p:nvSpPr>
        <p:spPr>
          <a:xfrm>
            <a:off x="1381913" y="724207"/>
            <a:ext cx="6517677" cy="3347001"/>
          </a:xfrm>
          <a:prstGeom prst="rect">
            <a:avLst/>
          </a:prstGeom>
        </p:spPr>
        <p:txBody>
          <a:bodyPr spcFirstLastPara="1" wrap="square" lIns="91425" tIns="91425" rIns="91425" bIns="91425" anchor="ctr" anchorCtr="0">
            <a:noAutofit/>
          </a:bodyPr>
          <a:lstStyle/>
          <a:p>
            <a:pPr marL="0" indent="0">
              <a:buNone/>
            </a:pPr>
            <a:r>
              <a:rPr lang="en-US" dirty="0">
                <a:solidFill>
                  <a:schemeClr val="bg2"/>
                </a:solidFill>
                <a:latin typeface="Raleway" panose="020B0604020202020204" charset="0"/>
              </a:rPr>
              <a:t>Opportunity to Build School and Home Relationships </a:t>
            </a:r>
            <a:endParaRPr lang="en-US" dirty="0">
              <a:solidFill>
                <a:schemeClr val="tx1"/>
              </a:solidFill>
              <a:latin typeface="Raleway" panose="020B0604020202020204" charset="0"/>
            </a:endParaRPr>
          </a:p>
          <a:p>
            <a:pPr marL="0" lvl="0" indent="0" rtl="0">
              <a:spcBef>
                <a:spcPts val="600"/>
              </a:spcBef>
              <a:spcAft>
                <a:spcPts val="0"/>
              </a:spcAft>
              <a:buNone/>
            </a:pPr>
            <a:endParaRPr lang="en-US" sz="1600" dirty="0">
              <a:solidFill>
                <a:schemeClr val="tx1"/>
              </a:solidFill>
            </a:endParaRPr>
          </a:p>
          <a:p>
            <a:pPr marL="0" lvl="0" indent="0" rtl="0">
              <a:spcBef>
                <a:spcPts val="600"/>
              </a:spcBef>
              <a:spcAft>
                <a:spcPts val="0"/>
              </a:spcAft>
              <a:buNone/>
            </a:pPr>
            <a:r>
              <a:rPr lang="en-US" sz="2000" dirty="0">
                <a:solidFill>
                  <a:schemeClr val="bg2"/>
                </a:solidFill>
                <a:latin typeface="Segoe UI" panose="020B0502040204020203" pitchFamily="34" charset="0"/>
                <a:cs typeface="Segoe UI" panose="020B0502040204020203" pitchFamily="34" charset="0"/>
              </a:rPr>
              <a:t>Engagement Tip!</a:t>
            </a:r>
          </a:p>
          <a:p>
            <a:pPr marL="0" lvl="0" indent="0" algn="ctr" rtl="0">
              <a:spcBef>
                <a:spcPts val="600"/>
              </a:spcBef>
              <a:spcAft>
                <a:spcPts val="0"/>
              </a:spcAft>
              <a:buNone/>
            </a:pPr>
            <a:endParaRPr lang="en-US" sz="2400" dirty="0">
              <a:latin typeface="Segoe UI" panose="020B0502040204020203" pitchFamily="34" charset="0"/>
              <a:cs typeface="Segoe UI" panose="020B0502040204020203" pitchFamily="34" charset="0"/>
            </a:endParaRPr>
          </a:p>
          <a:p>
            <a:pPr marL="0" lvl="0" indent="0" algn="l" rtl="0">
              <a:spcBef>
                <a:spcPts val="600"/>
              </a:spcBef>
              <a:spcAft>
                <a:spcPts val="0"/>
              </a:spcAft>
              <a:buNone/>
            </a:pPr>
            <a:r>
              <a:rPr lang="en-US" sz="1600" dirty="0">
                <a:latin typeface="Segoe UI" panose="020B0502040204020203" pitchFamily="34" charset="0"/>
                <a:cs typeface="Segoe UI" panose="020B0502040204020203" pitchFamily="34" charset="0"/>
              </a:rPr>
              <a:t>Have you noticed all the photos are from Pinellas County Title I schools? </a:t>
            </a:r>
          </a:p>
          <a:p>
            <a:pPr marL="0" lvl="0" indent="0" algn="l" rtl="0">
              <a:spcBef>
                <a:spcPts val="600"/>
              </a:spcBef>
              <a:spcAft>
                <a:spcPts val="0"/>
              </a:spcAft>
              <a:buNone/>
            </a:pPr>
            <a:endParaRPr lang="en-US" sz="1600" dirty="0">
              <a:latin typeface="Segoe UI" panose="020B0502040204020203" pitchFamily="34" charset="0"/>
              <a:cs typeface="Segoe UI" panose="020B0502040204020203" pitchFamily="34" charset="0"/>
            </a:endParaRPr>
          </a:p>
          <a:p>
            <a:pPr marL="0" lvl="0" indent="0" algn="l" rtl="0">
              <a:spcBef>
                <a:spcPts val="600"/>
              </a:spcBef>
              <a:spcAft>
                <a:spcPts val="0"/>
              </a:spcAft>
              <a:buNone/>
            </a:pPr>
            <a:r>
              <a:rPr lang="en-US" sz="1600" dirty="0">
                <a:latin typeface="Segoe UI" panose="020B0502040204020203" pitchFamily="34" charset="0"/>
                <a:cs typeface="Segoe UI" panose="020B0502040204020203" pitchFamily="34" charset="0"/>
              </a:rPr>
              <a:t>Replace them with pictures that represent your school community. </a:t>
            </a:r>
            <a:endParaRPr lang="en-US" dirty="0">
              <a:latin typeface="Segoe UI" panose="020B0502040204020203" pitchFamily="34" charset="0"/>
              <a:cs typeface="Segoe UI" panose="020B0502040204020203" pitchFamily="34" charset="0"/>
            </a:endParaRPr>
          </a:p>
          <a:p>
            <a:pPr marL="0" lvl="0" indent="0" algn="l" rtl="0">
              <a:spcBef>
                <a:spcPts val="600"/>
              </a:spcBef>
              <a:spcAft>
                <a:spcPts val="0"/>
              </a:spcAft>
              <a:buNone/>
            </a:pPr>
            <a:endParaRPr lang="en-US" dirty="0"/>
          </a:p>
        </p:txBody>
      </p:sp>
      <p:sp>
        <p:nvSpPr>
          <p:cNvPr id="321" name="Google Shape;321;p3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Tree>
    <p:extLst>
      <p:ext uri="{BB962C8B-B14F-4D97-AF65-F5344CB8AC3E}">
        <p14:creationId xmlns:p14="http://schemas.microsoft.com/office/powerpoint/2010/main" val="400143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DAC33-D203-D28A-B271-66175DF22188}"/>
              </a:ext>
            </a:extLst>
          </p:cNvPr>
          <p:cNvSpPr>
            <a:spLocks noGrp="1"/>
          </p:cNvSpPr>
          <p:nvPr>
            <p:ph type="title"/>
          </p:nvPr>
        </p:nvSpPr>
        <p:spPr>
          <a:xfrm>
            <a:off x="893700" y="217612"/>
            <a:ext cx="6462600" cy="857400"/>
          </a:xfrm>
        </p:spPr>
        <p:txBody>
          <a:bodyPr/>
          <a:lstStyle/>
          <a:p>
            <a:pPr algn="ctr"/>
            <a:r>
              <a:rPr lang="en-US" dirty="0">
                <a:solidFill>
                  <a:schemeClr val="tx2">
                    <a:lumMod val="10000"/>
                  </a:schemeClr>
                </a:solidFill>
              </a:rPr>
              <a:t>Let’s Celebrate!</a:t>
            </a:r>
          </a:p>
        </p:txBody>
      </p:sp>
      <p:sp>
        <p:nvSpPr>
          <p:cNvPr id="3" name="Text Placeholder 2">
            <a:extLst>
              <a:ext uri="{FF2B5EF4-FFF2-40B4-BE49-F238E27FC236}">
                <a16:creationId xmlns:a16="http://schemas.microsoft.com/office/drawing/2014/main" id="{18CB52C5-9DCC-5FF9-3746-E508861198F6}"/>
              </a:ext>
            </a:extLst>
          </p:cNvPr>
          <p:cNvSpPr>
            <a:spLocks noGrp="1"/>
          </p:cNvSpPr>
          <p:nvPr>
            <p:ph type="body" idx="1"/>
          </p:nvPr>
        </p:nvSpPr>
        <p:spPr>
          <a:xfrm>
            <a:off x="893700" y="1216833"/>
            <a:ext cx="6462600" cy="3552300"/>
          </a:xfrm>
        </p:spPr>
        <p:txBody>
          <a:bodyPr/>
          <a:lstStyle/>
          <a:p>
            <a:r>
              <a:rPr lang="en-US" dirty="0">
                <a:solidFill>
                  <a:srgbClr val="FF0000"/>
                </a:solidFill>
              </a:rPr>
              <a:t>Highlights areas of growth BASED ON FSA AND SCHOOL GRADES related to Title I Resources. </a:t>
            </a:r>
          </a:p>
        </p:txBody>
      </p:sp>
      <p:sp>
        <p:nvSpPr>
          <p:cNvPr id="4" name="Slide Number Placeholder 3">
            <a:extLst>
              <a:ext uri="{FF2B5EF4-FFF2-40B4-BE49-F238E27FC236}">
                <a16:creationId xmlns:a16="http://schemas.microsoft.com/office/drawing/2014/main" id="{33D3D793-F96E-9F69-83CD-0EB8935C88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8196" name="Picture 4" descr="Failing at Dental Hygiene? Score an A+ at the Dentist With These Easy Tips  - Gentle Care Dentistry">
            <a:extLst>
              <a:ext uri="{FF2B5EF4-FFF2-40B4-BE49-F238E27FC236}">
                <a16:creationId xmlns:a16="http://schemas.microsoft.com/office/drawing/2014/main" id="{22BBF493-109E-9AB9-FD55-41C44845A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450" y="281161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Smiley Face 5">
            <a:extLst>
              <a:ext uri="{FF2B5EF4-FFF2-40B4-BE49-F238E27FC236}">
                <a16:creationId xmlns:a16="http://schemas.microsoft.com/office/drawing/2014/main" id="{9E17447F-8D41-B708-0A5B-D50448497293}"/>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11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A164-85F8-434C-96A3-3E58CB44E3E2}"/>
              </a:ext>
            </a:extLst>
          </p:cNvPr>
          <p:cNvSpPr>
            <a:spLocks noGrp="1"/>
          </p:cNvSpPr>
          <p:nvPr>
            <p:ph type="title"/>
          </p:nvPr>
        </p:nvSpPr>
        <p:spPr>
          <a:xfrm>
            <a:off x="893700" y="192506"/>
            <a:ext cx="7012766" cy="515638"/>
          </a:xfrm>
        </p:spPr>
        <p:txBody>
          <a:bodyPr/>
          <a:lstStyle/>
          <a:p>
            <a:r>
              <a:rPr lang="en-US" altLang="en-US" sz="2400" dirty="0">
                <a:solidFill>
                  <a:schemeClr val="tx1">
                    <a:lumMod val="75000"/>
                  </a:schemeClr>
                </a:solidFill>
              </a:rPr>
              <a:t>Title I Programs Provide Supplemental Support</a:t>
            </a:r>
            <a:endParaRPr lang="en-US" sz="2400" dirty="0"/>
          </a:p>
        </p:txBody>
      </p:sp>
      <p:sp>
        <p:nvSpPr>
          <p:cNvPr id="4" name="Slide Number Placeholder 3">
            <a:extLst>
              <a:ext uri="{FF2B5EF4-FFF2-40B4-BE49-F238E27FC236}">
                <a16:creationId xmlns:a16="http://schemas.microsoft.com/office/drawing/2014/main" id="{EF9084C4-878E-40BE-8955-651D0238B2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aphicFrame>
        <p:nvGraphicFramePr>
          <p:cNvPr id="5" name="Table 4">
            <a:extLst>
              <a:ext uri="{FF2B5EF4-FFF2-40B4-BE49-F238E27FC236}">
                <a16:creationId xmlns:a16="http://schemas.microsoft.com/office/drawing/2014/main" id="{D7A7B19A-BF1F-44FB-9CF1-26BF5A949254}"/>
              </a:ext>
            </a:extLst>
          </p:cNvPr>
          <p:cNvGraphicFramePr>
            <a:graphicFrameLocks noGrp="1"/>
          </p:cNvGraphicFramePr>
          <p:nvPr>
            <p:extLst>
              <p:ext uri="{D42A27DB-BD31-4B8C-83A1-F6EECF244321}">
                <p14:modId xmlns:p14="http://schemas.microsoft.com/office/powerpoint/2010/main" val="3814627350"/>
              </p:ext>
            </p:extLst>
          </p:nvPr>
        </p:nvGraphicFramePr>
        <p:xfrm>
          <a:off x="1271910" y="1103890"/>
          <a:ext cx="6107345" cy="3371742"/>
        </p:xfrm>
        <a:graphic>
          <a:graphicData uri="http://schemas.openxmlformats.org/drawingml/2006/table">
            <a:tbl>
              <a:tblPr firstRow="1" bandRow="1">
                <a:tableStyleId>{C98665B7-6574-423E-A4B5-A6C020D860FF}</a:tableStyleId>
              </a:tblPr>
              <a:tblGrid>
                <a:gridCol w="3093834">
                  <a:extLst>
                    <a:ext uri="{9D8B030D-6E8A-4147-A177-3AD203B41FA5}">
                      <a16:colId xmlns:a16="http://schemas.microsoft.com/office/drawing/2014/main" val="47257176"/>
                    </a:ext>
                  </a:extLst>
                </a:gridCol>
                <a:gridCol w="3013511">
                  <a:extLst>
                    <a:ext uri="{9D8B030D-6E8A-4147-A177-3AD203B41FA5}">
                      <a16:colId xmlns:a16="http://schemas.microsoft.com/office/drawing/2014/main" val="601120961"/>
                    </a:ext>
                  </a:extLst>
                </a:gridCol>
              </a:tblGrid>
              <a:tr h="35422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Resource </a:t>
                      </a:r>
                    </a:p>
                  </a:txBody>
                  <a:tcPr>
                    <a:solidFill>
                      <a:schemeClr val="accent2">
                        <a:lumMod val="60000"/>
                        <a:lumOff val="40000"/>
                      </a:schemeClr>
                    </a:solidFill>
                  </a:tcPr>
                </a:tc>
                <a:tc>
                  <a:txBody>
                    <a:bodyPr/>
                    <a:lstStyle/>
                    <a:p>
                      <a:pPr algn="ctr"/>
                      <a:r>
                        <a:rPr lang="en-US" b="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Positive Impact </a:t>
                      </a:r>
                    </a:p>
                  </a:txBody>
                  <a:tcPr>
                    <a:solidFill>
                      <a:schemeClr val="accent2">
                        <a:lumMod val="60000"/>
                        <a:lumOff val="40000"/>
                      </a:schemeClr>
                    </a:solidFill>
                  </a:tcPr>
                </a:tc>
                <a:extLst>
                  <a:ext uri="{0D108BD9-81ED-4DB2-BD59-A6C34878D82A}">
                    <a16:rowId xmlns:a16="http://schemas.microsoft.com/office/drawing/2014/main" val="3016007115"/>
                  </a:ext>
                </a:extLst>
              </a:tr>
              <a:tr h="5261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a:txBody>
                  <a:tcPr/>
                </a:tc>
                <a:tc>
                  <a:txBody>
                    <a:bodyPr/>
                    <a:lstStyle/>
                    <a:p>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Please fill in this section with </a:t>
                      </a:r>
                      <a:r>
                        <a:rPr lang="en-US" b="1" i="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how</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your Title I supplemental resources positively impact your school. </a:t>
                      </a:r>
                    </a:p>
                  </a:txBody>
                  <a:tcPr/>
                </a:tc>
                <a:extLst>
                  <a:ext uri="{0D108BD9-81ED-4DB2-BD59-A6C34878D82A}">
                    <a16:rowId xmlns:a16="http://schemas.microsoft.com/office/drawing/2014/main" val="3276881736"/>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training opportunities for school staff </a:t>
                      </a:r>
                      <a:r>
                        <a:rPr lang="en-US" sz="1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trainings offered at your site)</a:t>
                      </a:r>
                    </a:p>
                  </a:txBody>
                  <a:tcPr/>
                </a:tc>
                <a:tc>
                  <a:txBody>
                    <a:bodyPr/>
                    <a:lstStyle/>
                    <a:p>
                      <a:endParaRPr lang="en-US" dirty="0"/>
                    </a:p>
                  </a:txBody>
                  <a:tcPr/>
                </a:tc>
                <a:extLst>
                  <a:ext uri="{0D108BD9-81ED-4DB2-BD59-A6C34878D82A}">
                    <a16:rowId xmlns:a16="http://schemas.microsoft.com/office/drawing/2014/main" val="3552202954"/>
                  </a:ext>
                </a:extLst>
              </a:tr>
              <a:tr h="359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txBody>
                  <a:tcPr/>
                </a:tc>
                <a:tc>
                  <a:txBody>
                    <a:bodyPr/>
                    <a:lstStyle/>
                    <a:p>
                      <a:endParaRPr lang="en-US" dirty="0"/>
                    </a:p>
                  </a:txBody>
                  <a:tcPr/>
                </a:tc>
                <a:extLst>
                  <a:ext uri="{0D108BD9-81ED-4DB2-BD59-A6C34878D82A}">
                    <a16:rowId xmlns:a16="http://schemas.microsoft.com/office/drawing/2014/main" val="3879251429"/>
                  </a:ext>
                </a:extLst>
              </a:tr>
              <a:tr h="359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txBody>
                  <a:tcPr/>
                </a:tc>
                <a:tc>
                  <a:txBody>
                    <a:bodyPr/>
                    <a:lstStyle/>
                    <a:p>
                      <a:endParaRPr lang="en-US"/>
                    </a:p>
                  </a:txBody>
                  <a:tcPr/>
                </a:tc>
                <a:extLst>
                  <a:ext uri="{0D108BD9-81ED-4DB2-BD59-A6C34878D82A}">
                    <a16:rowId xmlns:a16="http://schemas.microsoft.com/office/drawing/2014/main" val="7934184"/>
                  </a:ext>
                </a:extLst>
              </a:tr>
              <a:tr h="359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txBody>
                  <a:tcPr/>
                </a:tc>
                <a:tc>
                  <a:txBody>
                    <a:bodyPr/>
                    <a:lstStyle/>
                    <a:p>
                      <a:endParaRPr lang="en-US" dirty="0"/>
                    </a:p>
                  </a:txBody>
                  <a:tcPr/>
                </a:tc>
                <a:extLst>
                  <a:ext uri="{0D108BD9-81ED-4DB2-BD59-A6C34878D82A}">
                    <a16:rowId xmlns:a16="http://schemas.microsoft.com/office/drawing/2014/main" val="2330363279"/>
                  </a:ext>
                </a:extLst>
              </a:tr>
            </a:tbl>
          </a:graphicData>
        </a:graphic>
      </p:graphicFrame>
      <p:sp>
        <p:nvSpPr>
          <p:cNvPr id="6" name="Smiley Face 5">
            <a:extLst>
              <a:ext uri="{FF2B5EF4-FFF2-40B4-BE49-F238E27FC236}">
                <a16:creationId xmlns:a16="http://schemas.microsoft.com/office/drawing/2014/main" id="{71C25CC0-2F49-00BC-997B-A449C88FE3DC}"/>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038330"/>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326571" y="358388"/>
            <a:ext cx="7529805"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1"/>
                </a:solidFill>
              </a:rPr>
              <a:t>Title I Schoolwide Planning and Input</a:t>
            </a:r>
            <a:endParaRPr dirty="0">
              <a:solidFill>
                <a:schemeClr val="tx1"/>
              </a:solidFill>
            </a:endParaRPr>
          </a:p>
        </p:txBody>
      </p:sp>
      <p:grpSp>
        <p:nvGrpSpPr>
          <p:cNvPr id="243" name="Google Shape;243;p28"/>
          <p:cNvGrpSpPr/>
          <p:nvPr/>
        </p:nvGrpSpPr>
        <p:grpSpPr>
          <a:xfrm>
            <a:off x="5632317" y="2002063"/>
            <a:ext cx="3305700" cy="2612288"/>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Last</a:t>
              </a:r>
              <a:endParaRPr>
                <a:solidFill>
                  <a:schemeClr val="lt1"/>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grpSp>
        <p:nvGrpSpPr>
          <p:cNvPr id="246" name="Google Shape;246;p28"/>
          <p:cNvGrpSpPr/>
          <p:nvPr/>
        </p:nvGrpSpPr>
        <p:grpSpPr>
          <a:xfrm>
            <a:off x="0" y="2002224"/>
            <a:ext cx="3546900" cy="2612127"/>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First</a:t>
              </a:r>
              <a:endParaRPr sz="2400">
                <a:solidFill>
                  <a:schemeClr val="lt1"/>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lang="en-US" sz="1600" dirty="0">
                <a:solidFill>
                  <a:schemeClr val="dk1"/>
                </a:solidFill>
                <a:latin typeface="Lato"/>
                <a:ea typeface="Lato"/>
                <a:cs typeface="Lato"/>
                <a:sym typeface="Lato"/>
              </a:endParaRPr>
            </a:p>
          </p:txBody>
        </p:sp>
      </p:grpSp>
      <p:grpSp>
        <p:nvGrpSpPr>
          <p:cNvPr id="249" name="Google Shape;249;p28"/>
          <p:cNvGrpSpPr/>
          <p:nvPr/>
        </p:nvGrpSpPr>
        <p:grpSpPr>
          <a:xfrm>
            <a:off x="2944204" y="2002063"/>
            <a:ext cx="3305700" cy="2654486"/>
            <a:chOff x="2944204" y="1189775"/>
            <a:chExt cx="3305700" cy="3539314"/>
          </a:xfrm>
        </p:grpSpPr>
        <p:sp>
          <p:nvSpPr>
            <p:cNvPr id="250" name="Google Shape;250;p28"/>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Second</a:t>
              </a:r>
              <a:endParaRPr>
                <a:solidFill>
                  <a:schemeClr val="lt1"/>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sp>
        <p:nvSpPr>
          <p:cNvPr id="252" name="Google Shape;252;p2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3" name="Rectangle 2">
            <a:extLst>
              <a:ext uri="{FF2B5EF4-FFF2-40B4-BE49-F238E27FC236}">
                <a16:creationId xmlns:a16="http://schemas.microsoft.com/office/drawing/2014/main" id="{E226A15A-AB8B-461E-B4CC-2F680DF8B07A}"/>
              </a:ext>
            </a:extLst>
          </p:cNvPr>
          <p:cNvSpPr/>
          <p:nvPr/>
        </p:nvSpPr>
        <p:spPr>
          <a:xfrm>
            <a:off x="851028" y="2654338"/>
            <a:ext cx="1997861" cy="1384995"/>
          </a:xfrm>
          <a:prstGeom prst="rect">
            <a:avLst/>
          </a:prstGeom>
        </p:spPr>
        <p:txBody>
          <a:bodyPr wrap="square">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
        <p:nvSpPr>
          <p:cNvPr id="14" name="Star: 5 Points 13">
            <a:extLst>
              <a:ext uri="{FF2B5EF4-FFF2-40B4-BE49-F238E27FC236}">
                <a16:creationId xmlns:a16="http://schemas.microsoft.com/office/drawing/2014/main" id="{52848199-698A-DABF-ACDD-4AB2811C8B1A}"/>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1586344" y="358388"/>
            <a:ext cx="5769955" cy="857400"/>
          </a:xfrm>
        </p:spPr>
        <p:txBody>
          <a:bodyPr/>
          <a:lstStyle/>
          <a:p>
            <a:r>
              <a:rPr lang="en-US" dirty="0">
                <a:solidFill>
                  <a:schemeClr val="tx1"/>
                </a:solidFill>
              </a:rPr>
              <a:t>Title I Schoolwide Budget</a:t>
            </a:r>
          </a:p>
        </p:txBody>
      </p:sp>
      <p:sp>
        <p:nvSpPr>
          <p:cNvPr id="3" name="Slide Number Placeholder 2">
            <a:extLst>
              <a:ext uri="{FF2B5EF4-FFF2-40B4-BE49-F238E27FC236}">
                <a16:creationId xmlns:a16="http://schemas.microsoft.com/office/drawing/2014/main" id="{8765C816-4D0F-4FD9-9F2C-734D99E57C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Rectangle 3">
            <a:extLst>
              <a:ext uri="{FF2B5EF4-FFF2-40B4-BE49-F238E27FC236}">
                <a16:creationId xmlns:a16="http://schemas.microsoft.com/office/drawing/2014/main" id="{4A85E29F-2C64-49C1-AD16-7CD5491C723C}"/>
              </a:ext>
            </a:extLst>
          </p:cNvPr>
          <p:cNvSpPr/>
          <p:nvPr/>
        </p:nvSpPr>
        <p:spPr>
          <a:xfrm>
            <a:off x="1066801" y="1587931"/>
            <a:ext cx="6428509" cy="2893100"/>
          </a:xfrm>
          <a:prstGeom prst="rect">
            <a:avLst/>
          </a:prstGeom>
        </p:spPr>
        <p:txBody>
          <a:bodyPr wrap="square">
            <a:spAutoFit/>
          </a:bodyPr>
          <a:lstStyle/>
          <a:p>
            <a:pPr marL="0" indent="0">
              <a:buNone/>
            </a:pP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School’s Name) </a:t>
            </a: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is provided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dollar amount) </a:t>
            </a: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to pay for supplemental resources and programs for increased student achievement.</a:t>
            </a:r>
          </a:p>
          <a:p>
            <a:pPr marL="0" indent="0">
              <a:buNone/>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the services, activities, equipment, etc. for your school.</a:t>
            </a:r>
          </a:p>
          <a:p>
            <a:pPr marL="0" indent="0">
              <a:buNone/>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Suggestion – Provide % of budget utilized and examples in the following categories </a:t>
            </a:r>
            <a:r>
              <a:rPr lang="en-US" dirty="0">
                <a:solidFill>
                  <a:srgbClr val="FF0000"/>
                </a:solidFill>
                <a:highlight>
                  <a:srgbClr val="00FFFF"/>
                </a:highlight>
                <a:latin typeface="Nirmala UI Semilight" panose="020B0402040204020203" pitchFamily="34" charset="0"/>
                <a:ea typeface="Nirmala UI Semilight" panose="020B0402040204020203" pitchFamily="34" charset="0"/>
                <a:cs typeface="Nirmala UI Semilight" panose="020B0402040204020203" pitchFamily="34" charset="0"/>
              </a:rPr>
              <a:t>(Sample provided on next slide, please delete)</a:t>
            </a:r>
          </a:p>
          <a:p>
            <a:pPr marL="0" indent="0">
              <a:buNone/>
            </a:pPr>
            <a:endParaRPr lang="en-US"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Personnel </a:t>
            </a:r>
          </a:p>
          <a:p>
            <a:pPr marL="0" indent="0">
              <a:buNone/>
            </a:pP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Professional Development </a:t>
            </a:r>
          </a:p>
          <a:p>
            <a:pPr marL="0" indent="0">
              <a:buNone/>
            </a:pP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Curriculum Development and Coordination </a:t>
            </a:r>
          </a:p>
          <a:p>
            <a:pPr marL="0" indent="0">
              <a:buNone/>
            </a:pP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Technology Support</a:t>
            </a:r>
          </a:p>
          <a:p>
            <a:pPr marL="0" indent="0">
              <a:buNone/>
            </a:pP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Supplemental Instructional Materials and Resources </a:t>
            </a: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9816" y="476010"/>
            <a:ext cx="616528" cy="622156"/>
          </a:xfrm>
          <a:prstGeom prst="rect">
            <a:avLst/>
          </a:prstGeom>
        </p:spPr>
      </p:pic>
      <p:sp>
        <p:nvSpPr>
          <p:cNvPr id="6" name="Star: 5 Points 5">
            <a:extLst>
              <a:ext uri="{FF2B5EF4-FFF2-40B4-BE49-F238E27FC236}">
                <a16:creationId xmlns:a16="http://schemas.microsoft.com/office/drawing/2014/main" id="{AC6DEB86-A807-A2A9-E635-3F4A912DE01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202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EDC6A04-F048-4DD3-A967-1B488BB5BB74}"/>
              </a:ext>
            </a:extLst>
          </p:cNvPr>
          <p:cNvGraphicFramePr/>
          <p:nvPr>
            <p:extLst>
              <p:ext uri="{D42A27DB-BD31-4B8C-83A1-F6EECF244321}">
                <p14:modId xmlns:p14="http://schemas.microsoft.com/office/powerpoint/2010/main" val="861251166"/>
              </p:ext>
            </p:extLst>
          </p:nvPr>
        </p:nvGraphicFramePr>
        <p:xfrm>
          <a:off x="4431792" y="724937"/>
          <a:ext cx="3962400" cy="405432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C3692DB-C52F-4B0E-AC8B-F71726B5B957}"/>
              </a:ext>
            </a:extLst>
          </p:cNvPr>
          <p:cNvSpPr/>
          <p:nvPr/>
        </p:nvSpPr>
        <p:spPr>
          <a:xfrm>
            <a:off x="516715" y="1432158"/>
            <a:ext cx="3915077" cy="1444113"/>
          </a:xfrm>
          <a:prstGeom prst="rect">
            <a:avLst/>
          </a:prstGeom>
        </p:spPr>
        <p:txBody>
          <a:bodyPr wrap="square">
            <a:spAutoFit/>
          </a:bodyPr>
          <a:lstStyle/>
          <a:p>
            <a:pPr>
              <a:lnSpc>
                <a:spcPct val="107000"/>
              </a:lnSpc>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Total Allocation - $9,697.00</a:t>
            </a:r>
          </a:p>
          <a:p>
            <a:pPr>
              <a:spcBef>
                <a:spcPts val="289"/>
              </a:spcBef>
            </a:pPr>
            <a:r>
              <a:rPr lang="en-US" sz="12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Supplemental Hours for Parent Community Liaison - $3270.21 (34%) </a:t>
            </a:r>
            <a:endParaRPr lang="en-US" sz="1200" dirty="0">
              <a:solidFill>
                <a:srgbClr val="002060"/>
              </a:solidFill>
              <a:latin typeface="Times New Roman" panose="02020603050405020304" pitchFamily="18" charset="0"/>
              <a:ea typeface="Times New Roman" panose="02020603050405020304" pitchFamily="18" charset="0"/>
            </a:endParaRPr>
          </a:p>
          <a:p>
            <a:pPr>
              <a:spcBef>
                <a:spcPts val="289"/>
              </a:spcBef>
            </a:pPr>
            <a:r>
              <a:rPr lang="en-US" sz="1200" dirty="0">
                <a:solidFill>
                  <a:srgbClr val="ED7D31"/>
                </a:solidFill>
                <a:latin typeface="Calibri" panose="020F0502020204030204" pitchFamily="34" charset="0"/>
                <a:ea typeface="Times New Roman" panose="02020603050405020304" pitchFamily="18" charset="0"/>
                <a:cs typeface="Times New Roman" panose="02020603050405020304" pitchFamily="18" charset="0"/>
              </a:rPr>
              <a:t>Consultants for Parent Workshops - $500.00 (%5)</a:t>
            </a:r>
            <a:endParaRPr lang="en-US" sz="1200" dirty="0">
              <a:latin typeface="Times New Roman" panose="02020603050405020304" pitchFamily="18" charset="0"/>
              <a:ea typeface="Times New Roman" panose="02020603050405020304" pitchFamily="18" charset="0"/>
            </a:endParaRPr>
          </a:p>
          <a:p>
            <a:pPr>
              <a:spcBef>
                <a:spcPts val="289"/>
              </a:spcBef>
            </a:pPr>
            <a:r>
              <a:rPr lang="en-US" sz="1200" dirty="0">
                <a:solidFill>
                  <a:schemeClr val="accent3">
                    <a:lumMod val="50000"/>
                  </a:schemeClr>
                </a:solidFill>
                <a:latin typeface="Calibri" panose="020F0502020204030204" pitchFamily="34" charset="0"/>
                <a:ea typeface="Times New Roman" panose="02020603050405020304" pitchFamily="18" charset="0"/>
                <a:cs typeface="Times New Roman" panose="02020603050405020304" pitchFamily="18" charset="0"/>
              </a:rPr>
              <a:t>Teachers Stipends to Provide Parent Training - $232.24 (%2)</a:t>
            </a:r>
            <a:endParaRPr lang="en-US" sz="1200" dirty="0">
              <a:solidFill>
                <a:schemeClr val="accent3">
                  <a:lumMod val="50000"/>
                </a:schemeClr>
              </a:solidFill>
              <a:latin typeface="Times New Roman" panose="02020603050405020304" pitchFamily="18" charset="0"/>
              <a:ea typeface="Times New Roman" panose="02020603050405020304" pitchFamily="18" charset="0"/>
            </a:endParaRPr>
          </a:p>
          <a:p>
            <a:pPr>
              <a:spcBef>
                <a:spcPts val="289"/>
              </a:spcBef>
            </a:pPr>
            <a:r>
              <a:rPr lang="en-US" sz="12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Family Engagement Resources - $5,694.55 (59%)</a:t>
            </a:r>
            <a:endParaRPr lang="en-US" sz="1200" dirty="0">
              <a:solidFill>
                <a:srgbClr val="FFC000"/>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4C1DCEF-D392-4A2F-ABFE-955D4C38D101}"/>
              </a:ext>
            </a:extLst>
          </p:cNvPr>
          <p:cNvSpPr txBox="1"/>
          <p:nvPr/>
        </p:nvSpPr>
        <p:spPr>
          <a:xfrm>
            <a:off x="2202782" y="417160"/>
            <a:ext cx="5411121" cy="307777"/>
          </a:xfrm>
          <a:prstGeom prst="rect">
            <a:avLst/>
          </a:prstGeom>
          <a:noFill/>
        </p:spPr>
        <p:txBody>
          <a:bodyPr wrap="square" rtlCol="0">
            <a:spAutoFit/>
          </a:bodyPr>
          <a:lstStyle/>
          <a:p>
            <a:r>
              <a:rPr lang="en-US" dirty="0"/>
              <a:t>A+ School’s Title I Parent &amp; Family Engagement 2022-23 Budget</a:t>
            </a:r>
          </a:p>
        </p:txBody>
      </p:sp>
      <p:pic>
        <p:nvPicPr>
          <p:cNvPr id="4106" name="Picture 10" descr="Sample only - Writing Help Service">
            <a:extLst>
              <a:ext uri="{FF2B5EF4-FFF2-40B4-BE49-F238E27FC236}">
                <a16:creationId xmlns:a16="http://schemas.microsoft.com/office/drawing/2014/main" id="{9DD3AA4C-A577-475B-84A8-4FE3A8F9501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1327901">
            <a:off x="958193" y="3132587"/>
            <a:ext cx="2640932" cy="1264487"/>
          </a:xfrm>
          <a:prstGeom prst="rect">
            <a:avLst/>
          </a:prstGeom>
          <a:noFill/>
          <a:extLst>
            <a:ext uri="{909E8E84-426E-40DD-AFC4-6F175D3DCCD1}">
              <a14:hiddenFill xmlns:a14="http://schemas.microsoft.com/office/drawing/2010/main">
                <a:solidFill>
                  <a:srgbClr val="FFFFFF"/>
                </a:solidFill>
              </a14:hiddenFill>
            </a:ext>
          </a:extLst>
        </p:spPr>
      </p:pic>
      <p:sp>
        <p:nvSpPr>
          <p:cNvPr id="6" name="Star: 5 Points 5">
            <a:extLst>
              <a:ext uri="{FF2B5EF4-FFF2-40B4-BE49-F238E27FC236}">
                <a16:creationId xmlns:a16="http://schemas.microsoft.com/office/drawing/2014/main" id="{5278E5CE-B401-E8A5-1C32-4B3391D0BD26}"/>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07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4" name="Slide Number Placeholder 3">
            <a:extLst>
              <a:ext uri="{FF2B5EF4-FFF2-40B4-BE49-F238E27FC236}">
                <a16:creationId xmlns:a16="http://schemas.microsoft.com/office/drawing/2014/main" id="{BB896436-80EE-4F91-9962-552005F5A6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6" name="Rectangle 5">
            <a:extLst>
              <a:ext uri="{FF2B5EF4-FFF2-40B4-BE49-F238E27FC236}">
                <a16:creationId xmlns:a16="http://schemas.microsoft.com/office/drawing/2014/main" id="{792BEB1D-C138-426E-8B68-A5051D5B9655}"/>
              </a:ext>
            </a:extLst>
          </p:cNvPr>
          <p:cNvSpPr/>
          <p:nvPr/>
        </p:nvSpPr>
        <p:spPr>
          <a:xfrm>
            <a:off x="893700" y="1273344"/>
            <a:ext cx="4572000" cy="523220"/>
          </a:xfrm>
          <a:prstGeom prst="rect">
            <a:avLst/>
          </a:prstGeom>
        </p:spPr>
        <p:txBody>
          <a:bodyPr>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dirty="0">
              <a:solidFill>
                <a:schemeClr val="tx1">
                  <a:lumMod val="75000"/>
                </a:schemeClr>
              </a:solidFill>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3068726681"/>
              </p:ext>
            </p:extLst>
          </p:nvPr>
        </p:nvGraphicFramePr>
        <p:xfrm>
          <a:off x="762000" y="1796564"/>
          <a:ext cx="3726873" cy="3129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If parents believe they can boost child development, they can change their  kids' outcomes | University of Chicago News">
            <a:extLst>
              <a:ext uri="{FF2B5EF4-FFF2-40B4-BE49-F238E27FC236}">
                <a16:creationId xmlns:a16="http://schemas.microsoft.com/office/drawing/2014/main" id="{63DCDBB5-7929-25FC-85CC-D7709EF62D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8560" y="2017115"/>
            <a:ext cx="2997497" cy="2534120"/>
          </a:xfrm>
          <a:prstGeom prst="rect">
            <a:avLst/>
          </a:prstGeom>
          <a:noFill/>
          <a:extLst>
            <a:ext uri="{909E8E84-426E-40DD-AFC4-6F175D3DCCD1}">
              <a14:hiddenFill xmlns:a14="http://schemas.microsoft.com/office/drawing/2010/main">
                <a:solidFill>
                  <a:srgbClr val="FFFFFF"/>
                </a:solidFill>
              </a14:hiddenFill>
            </a:ext>
          </a:extLst>
        </p:spPr>
      </p:pic>
      <p:sp>
        <p:nvSpPr>
          <p:cNvPr id="7" name="Star: 5 Points 6">
            <a:extLst>
              <a:ext uri="{FF2B5EF4-FFF2-40B4-BE49-F238E27FC236}">
                <a16:creationId xmlns:a16="http://schemas.microsoft.com/office/drawing/2014/main" id="{041B9675-DF26-990B-EC29-386EF6C84A3C}"/>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064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802260" y="162462"/>
            <a:ext cx="6462600" cy="857400"/>
          </a:xfrm>
        </p:spPr>
        <p:txBody>
          <a:bodyPr/>
          <a:lstStyle/>
          <a:p>
            <a:r>
              <a:rPr lang="en-US" altLang="en-US" sz="2400" dirty="0">
                <a:solidFill>
                  <a:schemeClr val="tx1"/>
                </a:solidFill>
              </a:rPr>
              <a:t>Working Together for Student Success</a:t>
            </a:r>
            <a:endParaRPr lang="en-US" sz="2400" dirty="0">
              <a:solidFill>
                <a:schemeClr val="tx1"/>
              </a:solidFill>
            </a:endParaRPr>
          </a:p>
        </p:txBody>
      </p:sp>
      <p:sp>
        <p:nvSpPr>
          <p:cNvPr id="3" name="Text Placeholder 2">
            <a:extLst>
              <a:ext uri="{FF2B5EF4-FFF2-40B4-BE49-F238E27FC236}">
                <a16:creationId xmlns:a16="http://schemas.microsoft.com/office/drawing/2014/main" id="{4047A87B-31D1-4724-B5AD-5EDCF2E67038}"/>
              </a:ext>
            </a:extLst>
          </p:cNvPr>
          <p:cNvSpPr>
            <a:spLocks noGrp="1"/>
          </p:cNvSpPr>
          <p:nvPr>
            <p:ph type="body" idx="1"/>
          </p:nvPr>
        </p:nvSpPr>
        <p:spPr>
          <a:xfrm>
            <a:off x="820548" y="894697"/>
            <a:ext cx="6462600" cy="3552300"/>
          </a:xfrm>
        </p:spPr>
        <p:txBody>
          <a:bodyPr/>
          <a:lstStyle/>
          <a:p>
            <a:pPr marL="0" indent="0">
              <a:buClr>
                <a:schemeClr val="accent3"/>
              </a:buClr>
              <a:buNone/>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a:t>
            </a:r>
            <a:r>
              <a:rPr lang="en-US" sz="1200" dirty="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here)</a:t>
            </a:r>
            <a:r>
              <a:rPr lang="en-US" sz="1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114300" indent="0">
              <a:buNone/>
            </a:pPr>
            <a:endParaRPr lang="en-US" dirty="0"/>
          </a:p>
        </p:txBody>
      </p:sp>
      <p:sp>
        <p:nvSpPr>
          <p:cNvPr id="4" name="Slide Number Placeholder 3">
            <a:extLst>
              <a:ext uri="{FF2B5EF4-FFF2-40B4-BE49-F238E27FC236}">
                <a16:creationId xmlns:a16="http://schemas.microsoft.com/office/drawing/2014/main" id="{C97B65BF-0CDC-4772-B5B3-E91097663A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pSp>
        <p:nvGrpSpPr>
          <p:cNvPr id="5" name="Google Shape;1121;p48">
            <a:extLst>
              <a:ext uri="{FF2B5EF4-FFF2-40B4-BE49-F238E27FC236}">
                <a16:creationId xmlns:a16="http://schemas.microsoft.com/office/drawing/2014/main" id="{249E88CB-52ED-4BAD-B6F6-8CD1D88F8F0B}"/>
              </a:ext>
            </a:extLst>
          </p:cNvPr>
          <p:cNvGrpSpPr/>
          <p:nvPr/>
        </p:nvGrpSpPr>
        <p:grpSpPr>
          <a:xfrm>
            <a:off x="2822448" y="2081041"/>
            <a:ext cx="3308939" cy="2567124"/>
            <a:chOff x="5926265" y="4424051"/>
            <a:chExt cx="720246" cy="720181"/>
          </a:xfrm>
        </p:grpSpPr>
        <p:sp>
          <p:nvSpPr>
            <p:cNvPr id="6" name="Google Shape;1122;p48">
              <a:extLst>
                <a:ext uri="{FF2B5EF4-FFF2-40B4-BE49-F238E27FC236}">
                  <a16:creationId xmlns:a16="http://schemas.microsoft.com/office/drawing/2014/main" id="{A7ABF7FB-7E02-4C63-89A0-4283D9FF9418}"/>
                </a:ext>
              </a:extLst>
            </p:cNvPr>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7" name="Google Shape;1123;p48">
              <a:extLst>
                <a:ext uri="{FF2B5EF4-FFF2-40B4-BE49-F238E27FC236}">
                  <a16:creationId xmlns:a16="http://schemas.microsoft.com/office/drawing/2014/main" id="{76B96400-71C4-4C7B-B739-70A9E9476991}"/>
                </a:ext>
              </a:extLst>
            </p:cNvPr>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8" name="Google Shape;1124;p48">
              <a:extLst>
                <a:ext uri="{FF2B5EF4-FFF2-40B4-BE49-F238E27FC236}">
                  <a16:creationId xmlns:a16="http://schemas.microsoft.com/office/drawing/2014/main" id="{2BF89D36-E59D-4F4C-A7E6-1EC1D2FCF48D}"/>
                </a:ext>
              </a:extLst>
            </p:cNvPr>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9" name="Google Shape;1125;p48">
              <a:extLst>
                <a:ext uri="{FF2B5EF4-FFF2-40B4-BE49-F238E27FC236}">
                  <a16:creationId xmlns:a16="http://schemas.microsoft.com/office/drawing/2014/main" id="{B1592E36-77DA-4C5C-B62F-EC7418BDEE86}"/>
                </a:ext>
              </a:extLst>
            </p:cNvPr>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sp>
        <p:nvSpPr>
          <p:cNvPr id="10" name="Rectangle 9">
            <a:extLst>
              <a:ext uri="{FF2B5EF4-FFF2-40B4-BE49-F238E27FC236}">
                <a16:creationId xmlns:a16="http://schemas.microsoft.com/office/drawing/2014/main" id="{86DE6555-8DFE-4888-8690-9E31CCCA6A42}"/>
              </a:ext>
            </a:extLst>
          </p:cNvPr>
          <p:cNvSpPr/>
          <p:nvPr/>
        </p:nvSpPr>
        <p:spPr>
          <a:xfrm>
            <a:off x="3112992" y="2363923"/>
            <a:ext cx="1261872" cy="738664"/>
          </a:xfrm>
          <a:prstGeom prst="rect">
            <a:avLst/>
          </a:prstGeom>
        </p:spPr>
        <p:txBody>
          <a:bodyPr wrap="square">
            <a:spAutoFit/>
          </a:bodyPr>
          <a:lstStyle/>
          <a:p>
            <a:pPr>
              <a:buClr>
                <a:schemeClr val="accent3"/>
              </a:buClr>
              <a:buFont typeface="Wingdings 2"/>
              <a:buChar char=""/>
              <a:defRPr/>
            </a:pPr>
            <a:r>
              <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p>
        </p:txBody>
      </p:sp>
      <p:sp>
        <p:nvSpPr>
          <p:cNvPr id="11" name="Rectangle 10">
            <a:extLst>
              <a:ext uri="{FF2B5EF4-FFF2-40B4-BE49-F238E27FC236}">
                <a16:creationId xmlns:a16="http://schemas.microsoft.com/office/drawing/2014/main" id="{3B86531B-498B-40A7-BEC8-1C2D66EC35AC}"/>
              </a:ext>
            </a:extLst>
          </p:cNvPr>
          <p:cNvSpPr/>
          <p:nvPr/>
        </p:nvSpPr>
        <p:spPr>
          <a:xfrm>
            <a:off x="4742688" y="2349215"/>
            <a:ext cx="1111278" cy="738664"/>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p:txBody>
      </p:sp>
      <p:sp>
        <p:nvSpPr>
          <p:cNvPr id="13" name="Rectangle 12">
            <a:extLst>
              <a:ext uri="{FF2B5EF4-FFF2-40B4-BE49-F238E27FC236}">
                <a16:creationId xmlns:a16="http://schemas.microsoft.com/office/drawing/2014/main" id="{F25F4F0C-A5FD-4A46-9B8D-C4FDC3C0F2D9}"/>
              </a:ext>
            </a:extLst>
          </p:cNvPr>
          <p:cNvSpPr/>
          <p:nvPr/>
        </p:nvSpPr>
        <p:spPr>
          <a:xfrm>
            <a:off x="3157728" y="3419948"/>
            <a:ext cx="1298640" cy="954107"/>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 Parent and Family Engagement Plan (PFEP)</a:t>
            </a:r>
          </a:p>
        </p:txBody>
      </p:sp>
      <p:sp>
        <p:nvSpPr>
          <p:cNvPr id="14" name="Rectangle 13">
            <a:extLst>
              <a:ext uri="{FF2B5EF4-FFF2-40B4-BE49-F238E27FC236}">
                <a16:creationId xmlns:a16="http://schemas.microsoft.com/office/drawing/2014/main" id="{65977F7D-52EC-4ABB-B6B2-006ECD2B9A92}"/>
              </a:ext>
            </a:extLst>
          </p:cNvPr>
          <p:cNvSpPr/>
          <p:nvPr/>
        </p:nvSpPr>
        <p:spPr>
          <a:xfrm>
            <a:off x="4742688" y="3434001"/>
            <a:ext cx="1111278" cy="954107"/>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p:txBody>
      </p:sp>
      <p:sp>
        <p:nvSpPr>
          <p:cNvPr id="15" name="Star: 5 Points 14">
            <a:extLst>
              <a:ext uri="{FF2B5EF4-FFF2-40B4-BE49-F238E27FC236}">
                <a16:creationId xmlns:a16="http://schemas.microsoft.com/office/drawing/2014/main" id="{6136C996-F299-8CCA-6EE2-BD8E0CB58A0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681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1007633" y="263295"/>
            <a:ext cx="6677891" cy="8574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1119557" y="1215934"/>
            <a:ext cx="3136800" cy="2640732"/>
          </a:xfrm>
        </p:spPr>
        <p:txBody>
          <a:bodyPr/>
          <a:lstStyle/>
          <a:p>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14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a:t>
            </a:r>
            <a:r>
              <a:rPr lang="en-US" sz="14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4346578" y="1215934"/>
            <a:ext cx="3136800" cy="2335530"/>
          </a:xfrm>
        </p:spPr>
        <p:txBody>
          <a:bodyPr/>
          <a:lstStyle/>
          <a:p>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5" name="Slide Number Placeholder 4">
            <a:extLst>
              <a:ext uri="{FF2B5EF4-FFF2-40B4-BE49-F238E27FC236}">
                <a16:creationId xmlns:a16="http://schemas.microsoft.com/office/drawing/2014/main" id="{D164F21E-811E-4AA3-BB74-64E40843BC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11" name="TextBox 10">
            <a:extLst>
              <a:ext uri="{FF2B5EF4-FFF2-40B4-BE49-F238E27FC236}">
                <a16:creationId xmlns:a16="http://schemas.microsoft.com/office/drawing/2014/main" id="{6C4D5C6B-BE56-48D5-AE56-3A31682F7E51}"/>
              </a:ext>
            </a:extLst>
          </p:cNvPr>
          <p:cNvSpPr txBox="1"/>
          <p:nvPr/>
        </p:nvSpPr>
        <p:spPr>
          <a:xfrm>
            <a:off x="5191334" y="3551464"/>
            <a:ext cx="3359727" cy="1384995"/>
          </a:xfrm>
          <a:prstGeom prst="rect">
            <a:avLst/>
          </a:prstGeom>
          <a:noFill/>
        </p:spPr>
        <p:txBody>
          <a:bodyPr wrap="square" rtlCol="0">
            <a:spAutoFit/>
          </a:bodyPr>
          <a:lstStyle/>
          <a:p>
            <a:r>
              <a:rPr lang="en-US"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dirty="0"/>
          </a:p>
        </p:txBody>
      </p:sp>
      <p:sp>
        <p:nvSpPr>
          <p:cNvPr id="9" name="Star: 5 Points 8">
            <a:extLst>
              <a:ext uri="{FF2B5EF4-FFF2-40B4-BE49-F238E27FC236}">
                <a16:creationId xmlns:a16="http://schemas.microsoft.com/office/drawing/2014/main" id="{818A4003-A7D0-2F5B-7217-BC306D81DF1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098" name="Picture 2" descr="Science Says Only 8 Percent of People Actually Achieve Their Goals. Here  Are 7 Things They Do Differently | Inc.com">
            <a:extLst>
              <a:ext uri="{FF2B5EF4-FFF2-40B4-BE49-F238E27FC236}">
                <a16:creationId xmlns:a16="http://schemas.microsoft.com/office/drawing/2014/main" id="{901BD940-0E72-DCC4-A674-E42E5DBA9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805" y="3625439"/>
            <a:ext cx="1676876" cy="138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80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B93B-7E87-4006-A63C-A5AF3536A0F1}"/>
              </a:ext>
            </a:extLst>
          </p:cNvPr>
          <p:cNvSpPr>
            <a:spLocks noGrp="1"/>
          </p:cNvSpPr>
          <p:nvPr>
            <p:ph type="title"/>
          </p:nvPr>
        </p:nvSpPr>
        <p:spPr/>
        <p:txBody>
          <a:bodyPr/>
          <a:lstStyle/>
          <a:p>
            <a:r>
              <a:rPr lang="en-US" dirty="0">
                <a:solidFill>
                  <a:schemeClr val="tx1"/>
                </a:solidFill>
              </a:rPr>
              <a:t>Sample School Compact</a:t>
            </a:r>
          </a:p>
        </p:txBody>
      </p:sp>
      <p:sp>
        <p:nvSpPr>
          <p:cNvPr id="3" name="Text Placeholder 2">
            <a:extLst>
              <a:ext uri="{FF2B5EF4-FFF2-40B4-BE49-F238E27FC236}">
                <a16:creationId xmlns:a16="http://schemas.microsoft.com/office/drawing/2014/main" id="{B3E36FD7-C49C-447B-8C75-7FF5CE1CE26C}"/>
              </a:ext>
            </a:extLst>
          </p:cNvPr>
          <p:cNvSpPr>
            <a:spLocks noGrp="1"/>
          </p:cNvSpPr>
          <p:nvPr>
            <p:ph type="body" idx="1"/>
          </p:nvPr>
        </p:nvSpPr>
        <p:spPr>
          <a:xfrm>
            <a:off x="893700" y="1373588"/>
            <a:ext cx="6462600" cy="1792176"/>
          </a:xfrm>
        </p:spPr>
        <p:txBody>
          <a:bodyPr/>
          <a:lstStyle/>
          <a:p>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school compact</a:t>
            </a:r>
            <a:endParaRPr lang="en-US" dirty="0"/>
          </a:p>
        </p:txBody>
      </p:sp>
      <p:sp>
        <p:nvSpPr>
          <p:cNvPr id="4" name="Slide Number Placeholder 3">
            <a:extLst>
              <a:ext uri="{FF2B5EF4-FFF2-40B4-BE49-F238E27FC236}">
                <a16:creationId xmlns:a16="http://schemas.microsoft.com/office/drawing/2014/main" id="{7FE0E82E-C8E7-4BD0-8356-B29B89BDE6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5" name="Star: 5 Points 4">
            <a:extLst>
              <a:ext uri="{FF2B5EF4-FFF2-40B4-BE49-F238E27FC236}">
                <a16:creationId xmlns:a16="http://schemas.microsoft.com/office/drawing/2014/main" id="{DC2CA0E8-772B-4F1E-A9E1-B4877FB8CC1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896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endParaRPr lang="en-US" dirty="0"/>
          </a:p>
        </p:txBody>
      </p:sp>
      <p:sp>
        <p:nvSpPr>
          <p:cNvPr id="4" name="Slide Number Placeholder 3">
            <a:extLst>
              <a:ext uri="{FF2B5EF4-FFF2-40B4-BE49-F238E27FC236}">
                <a16:creationId xmlns:a16="http://schemas.microsoft.com/office/drawing/2014/main" id="{061AFB6A-C9EA-4C4F-AF77-956073ED32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9218" name="Picture 2" descr="Parent Training - Group - 360 Behavioral Health">
            <a:extLst>
              <a:ext uri="{FF2B5EF4-FFF2-40B4-BE49-F238E27FC236}">
                <a16:creationId xmlns:a16="http://schemas.microsoft.com/office/drawing/2014/main" id="{9F899E71-AE4D-F7D3-85F3-C08DB0614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877" y="3483429"/>
            <a:ext cx="2231361" cy="1442459"/>
          </a:xfrm>
          <a:prstGeom prst="rect">
            <a:avLst/>
          </a:prstGeom>
          <a:noFill/>
          <a:extLst>
            <a:ext uri="{909E8E84-426E-40DD-AFC4-6F175D3DCCD1}">
              <a14:hiddenFill xmlns:a14="http://schemas.microsoft.com/office/drawing/2010/main">
                <a:solidFill>
                  <a:srgbClr val="FFFFFF"/>
                </a:solidFill>
              </a14:hiddenFill>
            </a:ext>
          </a:extLst>
        </p:spPr>
      </p:pic>
      <p:sp>
        <p:nvSpPr>
          <p:cNvPr id="6" name="Star: 5 Points 5">
            <a:extLst>
              <a:ext uri="{FF2B5EF4-FFF2-40B4-BE49-F238E27FC236}">
                <a16:creationId xmlns:a16="http://schemas.microsoft.com/office/drawing/2014/main" id="{2133D7E7-121A-F720-4618-E3AAB557D62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89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AD82308E-8484-7A45-F6D5-894F7345CFD3}"/>
              </a:ext>
            </a:extLst>
          </p:cNvPr>
          <p:cNvSpPr>
            <a:spLocks noGrp="1"/>
          </p:cNvSpPr>
          <p:nvPr>
            <p:ph idx="1"/>
          </p:nvPr>
        </p:nvSpPr>
        <p:spPr>
          <a:xfrm>
            <a:off x="893699" y="857400"/>
            <a:ext cx="7586876" cy="4068488"/>
          </a:xfrm>
        </p:spPr>
        <p:txBody>
          <a:bodyPr/>
          <a:lstStyle/>
          <a:p>
            <a:r>
              <a:rPr lang="en-US" dirty="0"/>
              <a:t>Cross-Coordination: Consider how you can use other federal funds (Title III, IDEA, Business/Community) to maximize your event. </a:t>
            </a:r>
          </a:p>
          <a:p>
            <a:r>
              <a:rPr lang="en-US" dirty="0"/>
              <a:t>Grade Level Target: Consider implementing meeting in a smaller group, such as subject or grade level.</a:t>
            </a:r>
          </a:p>
          <a:p>
            <a:r>
              <a:rPr lang="en-US" dirty="0"/>
              <a:t>Presentation Key: </a:t>
            </a:r>
            <a:r>
              <a:rPr lang="en-US" dirty="0">
                <a:sym typeface="Wingdings" panose="05000000000000000000" pitchFamily="2" charset="2"/>
              </a:rPr>
              <a:t>        - Optional;          - Required</a:t>
            </a:r>
            <a:endParaRPr lang="en-US" dirty="0"/>
          </a:p>
          <a:p>
            <a:endParaRPr lang="en-US" dirty="0"/>
          </a:p>
          <a:p>
            <a:endParaRPr lang="en-US" dirty="0"/>
          </a:p>
        </p:txBody>
      </p:sp>
      <p:sp>
        <p:nvSpPr>
          <p:cNvPr id="10" name="Slide Number Placeholder 3">
            <a:extLst>
              <a:ext uri="{FF2B5EF4-FFF2-40B4-BE49-F238E27FC236}">
                <a16:creationId xmlns:a16="http://schemas.microsoft.com/office/drawing/2014/main" id="{8EB259D2-EBA0-3C90-E206-DA40D9FC0896}"/>
              </a:ext>
            </a:extLst>
          </p:cNvPr>
          <p:cNvSpPr>
            <a:spLocks noGrp="1"/>
          </p:cNvSpPr>
          <p:nvPr>
            <p:ph type="sldNum" sz="quarter" idx="12"/>
          </p:nvPr>
        </p:nvSpPr>
        <p:spPr>
          <a:xfrm>
            <a:off x="8480575" y="4696933"/>
            <a:ext cx="548700" cy="313500"/>
          </a:xfrm>
        </p:spPr>
        <p:txBody>
          <a:bodyPr spcFirstLastPara="1" wrap="square" lIns="91425" tIns="91425" rIns="91425" bIns="91425" anchor="t" anchorCtr="0">
            <a:normAutofit/>
          </a:bodyPr>
          <a:lstStyle/>
          <a:p>
            <a:pPr marL="0" lvl="0" indent="0">
              <a:lnSpc>
                <a:spcPct val="90000"/>
              </a:lnSpc>
              <a:spcAft>
                <a:spcPts val="600"/>
              </a:spcAft>
            </a:pPr>
            <a:fld id="{00000000-1234-1234-1234-123412341234}" type="slidenum">
              <a:rPr lang="en-US" sz="300"/>
              <a:pPr marL="0" lvl="0" indent="0">
                <a:lnSpc>
                  <a:spcPct val="90000"/>
                </a:lnSpc>
                <a:spcAft>
                  <a:spcPts val="600"/>
                </a:spcAft>
              </a:pPr>
              <a:t>2</a:t>
            </a:fld>
            <a:endParaRPr lang="en-US" sz="300"/>
          </a:p>
        </p:txBody>
      </p:sp>
      <p:sp>
        <p:nvSpPr>
          <p:cNvPr id="3" name="TextBox 2">
            <a:extLst>
              <a:ext uri="{FF2B5EF4-FFF2-40B4-BE49-F238E27FC236}">
                <a16:creationId xmlns:a16="http://schemas.microsoft.com/office/drawing/2014/main" id="{28EF162A-011F-5010-3BB5-530F5FAFBBA0}"/>
              </a:ext>
            </a:extLst>
          </p:cNvPr>
          <p:cNvSpPr txBox="1"/>
          <p:nvPr/>
        </p:nvSpPr>
        <p:spPr>
          <a:xfrm>
            <a:off x="1154957" y="0"/>
            <a:ext cx="6462600" cy="857400"/>
          </a:xfrm>
          <a:prstGeom prst="rect">
            <a:avLst/>
          </a:prstGeom>
          <a:noFill/>
          <a:ln>
            <a:noFill/>
          </a:ln>
        </p:spPr>
        <p:txBody>
          <a:bodyPr spcFirstLastPara="1" wrap="square" lIns="91425" tIns="91425" rIns="91425" bIns="91425" rtlCol="0" anchor="b" anchorCtr="0">
            <a:normAutofit/>
          </a:bodyPr>
          <a:lstStyle/>
          <a:p>
            <a:pPr>
              <a:lnSpc>
                <a:spcPct val="90000"/>
              </a:lnSpc>
              <a:spcAft>
                <a:spcPts val="600"/>
              </a:spcAft>
              <a:buClr>
                <a:schemeClr val="accent6"/>
              </a:buClr>
              <a:buSzPts val="3200"/>
            </a:pPr>
            <a:r>
              <a:rPr lang="en-US" sz="2000" b="1" i="0" u="none" strike="noStrike" cap="none" dirty="0">
                <a:solidFill>
                  <a:schemeClr val="accent6"/>
                </a:solidFill>
                <a:latin typeface="Raleway"/>
                <a:ea typeface="Raleway"/>
                <a:cs typeface="Raleway"/>
                <a:sym typeface="Raleway"/>
              </a:rPr>
              <a:t>Tips and Recommendations before you get started</a:t>
            </a:r>
          </a:p>
        </p:txBody>
      </p:sp>
      <p:sp>
        <p:nvSpPr>
          <p:cNvPr id="2" name="Slide Number Placeholder 1" hidden="1">
            <a:extLst>
              <a:ext uri="{FF2B5EF4-FFF2-40B4-BE49-F238E27FC236}">
                <a16:creationId xmlns:a16="http://schemas.microsoft.com/office/drawing/2014/main" id="{60B05EDD-C947-374E-852C-344C4D17E5FC}"/>
              </a:ext>
            </a:extLst>
          </p:cNvPr>
          <p:cNvSpPr>
            <a:spLocks noGrp="1"/>
          </p:cNvSpPr>
          <p:nvPr>
            <p:ph type="sldNum" idx="4294967295"/>
          </p:nvPr>
        </p:nvSpPr>
        <p:spPr>
          <a:xfrm>
            <a:off x="8480575" y="4696933"/>
            <a:ext cx="548700" cy="313500"/>
          </a:xfrm>
        </p:spPr>
        <p:txBody>
          <a:bodyPr/>
          <a:lstStyle/>
          <a:p>
            <a:pPr marL="0" lvl="0" indent="0" algn="r" rtl="0">
              <a:spcBef>
                <a:spcPts val="0"/>
              </a:spcBef>
              <a:spcAft>
                <a:spcPts val="600"/>
              </a:spcAft>
              <a:buNone/>
            </a:pPr>
            <a:fld id="{00000000-1234-1234-1234-123412341234}" type="slidenum">
              <a:rPr lang="en" smtClean="0"/>
              <a:pPr marL="0" lvl="0" indent="0" algn="r" rtl="0">
                <a:spcBef>
                  <a:spcPts val="0"/>
                </a:spcBef>
                <a:spcAft>
                  <a:spcPts val="600"/>
                </a:spcAft>
                <a:buNone/>
              </a:pPr>
              <a:t>2</a:t>
            </a:fld>
            <a:endParaRPr lang="en"/>
          </a:p>
        </p:txBody>
      </p:sp>
      <p:sp>
        <p:nvSpPr>
          <p:cNvPr id="9" name="Smiley Face 8">
            <a:extLst>
              <a:ext uri="{FF2B5EF4-FFF2-40B4-BE49-F238E27FC236}">
                <a16:creationId xmlns:a16="http://schemas.microsoft.com/office/drawing/2014/main" id="{34FDA5DE-0D61-F31D-C9CA-E78EB75B8221}"/>
              </a:ext>
            </a:extLst>
          </p:cNvPr>
          <p:cNvSpPr/>
          <p:nvPr/>
        </p:nvSpPr>
        <p:spPr>
          <a:xfrm>
            <a:off x="3837557" y="3435883"/>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E64EAAEA-D3E4-11B0-4F8F-6C132A83A539}"/>
              </a:ext>
            </a:extLst>
          </p:cNvPr>
          <p:cNvSpPr/>
          <p:nvPr/>
        </p:nvSpPr>
        <p:spPr>
          <a:xfrm>
            <a:off x="6092807" y="3217538"/>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83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1E33C-DA20-4095-B5FB-9A45F2849472}"/>
              </a:ext>
            </a:extLst>
          </p:cNvPr>
          <p:cNvSpPr>
            <a:spLocks noGrp="1"/>
          </p:cNvSpPr>
          <p:nvPr>
            <p:ph type="title"/>
          </p:nvPr>
        </p:nvSpPr>
        <p:spPr/>
        <p:txBody>
          <a:bodyPr/>
          <a:lstStyle/>
          <a:p>
            <a:r>
              <a:rPr lang="en-US" dirty="0">
                <a:solidFill>
                  <a:schemeClr val="bg2"/>
                </a:solidFill>
              </a:rPr>
              <a:t>Opportunity for Two Way Communication </a:t>
            </a:r>
          </a:p>
        </p:txBody>
      </p:sp>
      <p:sp>
        <p:nvSpPr>
          <p:cNvPr id="3" name="Slide Number Placeholder 2">
            <a:extLst>
              <a:ext uri="{FF2B5EF4-FFF2-40B4-BE49-F238E27FC236}">
                <a16:creationId xmlns:a16="http://schemas.microsoft.com/office/drawing/2014/main" id="{B77C5847-A991-43EA-8A30-31D2EC747F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4" name="TextBox 3">
            <a:extLst>
              <a:ext uri="{FF2B5EF4-FFF2-40B4-BE49-F238E27FC236}">
                <a16:creationId xmlns:a16="http://schemas.microsoft.com/office/drawing/2014/main" id="{49DDBE98-D8FF-4894-BE6E-B63AD3B86603}"/>
              </a:ext>
            </a:extLst>
          </p:cNvPr>
          <p:cNvSpPr txBox="1"/>
          <p:nvPr/>
        </p:nvSpPr>
        <p:spPr>
          <a:xfrm>
            <a:off x="893700" y="1662964"/>
            <a:ext cx="3471502" cy="233910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As mentioned in the previous slide, the PFEP ensures to provide families with flexible meeting times.  </a:t>
            </a:r>
          </a:p>
          <a:p>
            <a:endParaRPr lang="en-US" dirty="0">
              <a:latin typeface="Segoe UI" panose="020B0502040204020203" pitchFamily="34" charset="0"/>
              <a:cs typeface="Segoe UI" panose="020B0502040204020203" pitchFamily="34" charset="0"/>
            </a:endParaRPr>
          </a:p>
          <a:p>
            <a:r>
              <a:rPr lang="en-US" sz="2000" dirty="0">
                <a:solidFill>
                  <a:schemeClr val="bg2"/>
                </a:solidFill>
                <a:latin typeface="Segoe UI" panose="020B0502040204020203" pitchFamily="34" charset="0"/>
                <a:cs typeface="Segoe UI" panose="020B0502040204020203" pitchFamily="34" charset="0"/>
              </a:rPr>
              <a:t>Engagement Tip!</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Conduct a quick poll to find out what times work best for your families.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*Check out polleverywhere.com*</a:t>
            </a:r>
          </a:p>
        </p:txBody>
      </p:sp>
      <p:grpSp>
        <p:nvGrpSpPr>
          <p:cNvPr id="5" name="Google Shape;322;p31">
            <a:extLst>
              <a:ext uri="{FF2B5EF4-FFF2-40B4-BE49-F238E27FC236}">
                <a16:creationId xmlns:a16="http://schemas.microsoft.com/office/drawing/2014/main" id="{91AECE0A-B5BC-4544-B299-586F0D749B75}"/>
              </a:ext>
            </a:extLst>
          </p:cNvPr>
          <p:cNvGrpSpPr/>
          <p:nvPr/>
        </p:nvGrpSpPr>
        <p:grpSpPr>
          <a:xfrm>
            <a:off x="6068219" y="358388"/>
            <a:ext cx="2119546" cy="4396359"/>
            <a:chOff x="2547150" y="238125"/>
            <a:chExt cx="2525675" cy="5238750"/>
          </a:xfrm>
        </p:grpSpPr>
        <p:sp>
          <p:nvSpPr>
            <p:cNvPr id="6" name="Google Shape;323;p31">
              <a:extLst>
                <a:ext uri="{FF2B5EF4-FFF2-40B4-BE49-F238E27FC236}">
                  <a16:creationId xmlns:a16="http://schemas.microsoft.com/office/drawing/2014/main" id="{ED0DA4E2-9AB7-4129-986D-3E69208709F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4;p31">
              <a:extLst>
                <a:ext uri="{FF2B5EF4-FFF2-40B4-BE49-F238E27FC236}">
                  <a16:creationId xmlns:a16="http://schemas.microsoft.com/office/drawing/2014/main" id="{64D9F34D-7CCD-431D-9DD6-56D12DD1C774}"/>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25;p31">
              <a:extLst>
                <a:ext uri="{FF2B5EF4-FFF2-40B4-BE49-F238E27FC236}">
                  <a16:creationId xmlns:a16="http://schemas.microsoft.com/office/drawing/2014/main" id="{8224349E-5A82-46C5-8B4D-B73486826B0A}"/>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6;p31">
              <a:extLst>
                <a:ext uri="{FF2B5EF4-FFF2-40B4-BE49-F238E27FC236}">
                  <a16:creationId xmlns:a16="http://schemas.microsoft.com/office/drawing/2014/main" id="{F017C1C1-CB3F-495C-9A2E-626B29EA5D02}"/>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650C63B6-CDB9-4A41-8066-C01AF32AEA1B}"/>
              </a:ext>
            </a:extLst>
          </p:cNvPr>
          <p:cNvPicPr>
            <a:picLocks noChangeAspect="1"/>
          </p:cNvPicPr>
          <p:nvPr/>
        </p:nvPicPr>
        <p:blipFill>
          <a:blip r:embed="rId3"/>
          <a:stretch>
            <a:fillRect/>
          </a:stretch>
        </p:blipFill>
        <p:spPr>
          <a:xfrm>
            <a:off x="6138927" y="1809466"/>
            <a:ext cx="1976555" cy="1037428"/>
          </a:xfrm>
          <a:prstGeom prst="rect">
            <a:avLst/>
          </a:prstGeom>
        </p:spPr>
      </p:pic>
      <p:sp>
        <p:nvSpPr>
          <p:cNvPr id="11" name="Smiley Face 10">
            <a:extLst>
              <a:ext uri="{FF2B5EF4-FFF2-40B4-BE49-F238E27FC236}">
                <a16:creationId xmlns:a16="http://schemas.microsoft.com/office/drawing/2014/main" id="{C7A9C480-022A-FB08-00B2-7736E26DAD06}"/>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041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p:txBody>
          <a:bodyPr/>
          <a:lstStyle/>
          <a:p>
            <a:r>
              <a:rPr lang="en-US" altLang="en-US" dirty="0">
                <a:solidFill>
                  <a:schemeClr val="tx1">
                    <a:lumMod val="75000"/>
                  </a:schemeClr>
                </a:solidFill>
              </a:rPr>
              <a:t>Parent Advisory Council (PAC)</a:t>
            </a:r>
            <a:endParaRPr lang="en-US" dirty="0">
              <a:solidFill>
                <a:schemeClr val="tx1">
                  <a:lumMod val="75000"/>
                </a:schemeClr>
              </a:solidFill>
            </a:endParaRPr>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893700" y="1489166"/>
            <a:ext cx="6462600" cy="2535580"/>
          </a:xfrm>
        </p:spPr>
        <p:txBody>
          <a:bodyPr/>
          <a:lstStyle/>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District has a Parent and Family Engagement Plan. The summary of the plan is in the Title I School &amp; Family Partnership Overview.</a:t>
            </a:r>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You may access the full plan at </a:t>
            </a:r>
            <a:r>
              <a:rPr lang="en-US" sz="1200" dirty="0">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endParaRPr lang="en-US" sz="12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 Advisory Council (PAC) is responsible for reviewing and revising the District PFEP.  </a:t>
            </a: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PAC will meet virtually or in-person with the district’s Title I staff.</a:t>
            </a:r>
          </a:p>
          <a:p>
            <a:pPr>
              <a:buFont typeface="Arial" panose="020B0604020202020204" pitchFamily="34" charset="0"/>
              <a:buChar char="•"/>
              <a:defRPr/>
            </a:pPr>
            <a:r>
              <a:rPr lang="en-US" sz="12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Each school is committed to having at least one member representative on PAC. </a:t>
            </a: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PAC meets twice a year, if you are interested in representing our school please notify, </a:t>
            </a:r>
            <a:r>
              <a:rPr lang="en-US" sz="1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contact person</a:t>
            </a:r>
          </a:p>
          <a:p>
            <a:endParaRPr lang="en-US" dirty="0"/>
          </a:p>
        </p:txBody>
      </p:sp>
      <p:sp>
        <p:nvSpPr>
          <p:cNvPr id="4" name="Slide Number Placeholder 3">
            <a:extLst>
              <a:ext uri="{FF2B5EF4-FFF2-40B4-BE49-F238E27FC236}">
                <a16:creationId xmlns:a16="http://schemas.microsoft.com/office/drawing/2014/main" id="{DAFD36BA-DA48-46FC-899D-2594D4C97C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5" name="Star: 5 Points 4">
            <a:extLst>
              <a:ext uri="{FF2B5EF4-FFF2-40B4-BE49-F238E27FC236}">
                <a16:creationId xmlns:a16="http://schemas.microsoft.com/office/drawing/2014/main" id="{09CAD96A-039D-7872-A16D-F649BD323C9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05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9E14-1138-9888-059C-34AA300D50D0}"/>
              </a:ext>
            </a:extLst>
          </p:cNvPr>
          <p:cNvSpPr>
            <a:spLocks noGrp="1"/>
          </p:cNvSpPr>
          <p:nvPr>
            <p:ph type="title"/>
          </p:nvPr>
        </p:nvSpPr>
        <p:spPr>
          <a:xfrm>
            <a:off x="683910" y="0"/>
            <a:ext cx="7029729" cy="857400"/>
          </a:xfrm>
        </p:spPr>
        <p:txBody>
          <a:bodyPr/>
          <a:lstStyle/>
          <a:p>
            <a:pPr algn="ctr"/>
            <a:r>
              <a:rPr lang="en-US" dirty="0">
                <a:solidFill>
                  <a:schemeClr val="tx1">
                    <a:lumMod val="50000"/>
                  </a:schemeClr>
                </a:solidFill>
              </a:rPr>
              <a:t>Recruitment Video: We Want you !</a:t>
            </a:r>
          </a:p>
        </p:txBody>
      </p:sp>
      <p:sp>
        <p:nvSpPr>
          <p:cNvPr id="3" name="Text Placeholder 2">
            <a:extLst>
              <a:ext uri="{FF2B5EF4-FFF2-40B4-BE49-F238E27FC236}">
                <a16:creationId xmlns:a16="http://schemas.microsoft.com/office/drawing/2014/main" id="{21FCCD1A-6532-FBC8-A908-EF87F8BA895E}"/>
              </a:ext>
            </a:extLst>
          </p:cNvPr>
          <p:cNvSpPr>
            <a:spLocks noGrp="1"/>
          </p:cNvSpPr>
          <p:nvPr>
            <p:ph type="body" idx="1"/>
          </p:nvPr>
        </p:nvSpPr>
        <p:spPr>
          <a:xfrm>
            <a:off x="850992" y="1480406"/>
            <a:ext cx="7029729" cy="2182687"/>
          </a:xfrm>
        </p:spPr>
        <p:txBody>
          <a:bodyPr/>
          <a:lstStyle/>
          <a:p>
            <a:pPr marL="114300" indent="0" algn="ctr">
              <a:buNone/>
            </a:pPr>
            <a:r>
              <a:rPr lang="en-US" sz="3600" u="sng" dirty="0">
                <a:solidFill>
                  <a:schemeClr val="accent3">
                    <a:lumMod val="75000"/>
                  </a:schemeClr>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Parent Advisory Council (PAC)</a:t>
            </a:r>
            <a:r>
              <a:rPr lang="en-US" sz="3600" u="sng" dirty="0">
                <a:solidFill>
                  <a:schemeClr val="accent3">
                    <a:lumMod val="75000"/>
                  </a:schemeClr>
                </a:solidFill>
                <a:effectLst/>
                <a:latin typeface="Arial" panose="020B0604020202020204" pitchFamily="34" charset="0"/>
                <a:ea typeface="Calibri" panose="020F0502020204030204" pitchFamily="34" charset="0"/>
              </a:rPr>
              <a:t> Video</a:t>
            </a:r>
            <a:endParaRPr lang="en-US" sz="3600" dirty="0">
              <a:solidFill>
                <a:schemeClr val="accent3">
                  <a:lumMod val="75000"/>
                </a:schemeClr>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DA3234B-EC86-DFA4-D626-C19A10B10E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5" name="Star: 5 Points 4">
            <a:extLst>
              <a:ext uri="{FF2B5EF4-FFF2-40B4-BE49-F238E27FC236}">
                <a16:creationId xmlns:a16="http://schemas.microsoft.com/office/drawing/2014/main" id="{28DAF47F-043D-EB1C-9568-81E9CF774642}"/>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59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15"/>
          <p:cNvSpPr txBox="1">
            <a:spLocks noGrp="1"/>
          </p:cNvSpPr>
          <p:nvPr>
            <p:ph type="subTitle" idx="1"/>
          </p:nvPr>
        </p:nvSpPr>
        <p:spPr>
          <a:xfrm>
            <a:off x="823295" y="101382"/>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Parent Advisory Council (PAC) Interest Form</a:t>
            </a:r>
            <a:endParaRPr dirty="0"/>
          </a:p>
        </p:txBody>
      </p:sp>
      <p:sp>
        <p:nvSpPr>
          <p:cNvPr id="113" name="Google Shape;113;p15"/>
          <p:cNvSpPr txBox="1">
            <a:spLocks noGrp="1"/>
          </p:cNvSpPr>
          <p:nvPr>
            <p:ph type="sldNum" idx="12"/>
          </p:nvPr>
        </p:nvSpPr>
        <p:spPr>
          <a:xfrm>
            <a:off x="252423" y="4255515"/>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pic>
        <p:nvPicPr>
          <p:cNvPr id="5124" name="Picture 4" descr="QRCode for 2022-23 Parent Advisory Council (PAC) &#10;Interest Form">
            <a:extLst>
              <a:ext uri="{FF2B5EF4-FFF2-40B4-BE49-F238E27FC236}">
                <a16:creationId xmlns:a16="http://schemas.microsoft.com/office/drawing/2014/main" id="{6BB4C57B-5E3D-8BF2-EA42-3707C635D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352" y="1085683"/>
            <a:ext cx="2817893" cy="2449723"/>
          </a:xfrm>
          <a:prstGeom prst="rect">
            <a:avLst/>
          </a:prstGeom>
          <a:noFill/>
          <a:extLst>
            <a:ext uri="{909E8E84-426E-40DD-AFC4-6F175D3DCCD1}">
              <a14:hiddenFill xmlns:a14="http://schemas.microsoft.com/office/drawing/2010/main">
                <a:solidFill>
                  <a:srgbClr val="FFFFFF"/>
                </a:solidFill>
              </a14:hiddenFill>
            </a:ext>
          </a:extLst>
        </p:spPr>
      </p:pic>
      <p:sp>
        <p:nvSpPr>
          <p:cNvPr id="7" name="Star: 5 Points 6">
            <a:extLst>
              <a:ext uri="{FF2B5EF4-FFF2-40B4-BE49-F238E27FC236}">
                <a16:creationId xmlns:a16="http://schemas.microsoft.com/office/drawing/2014/main" id="{4CF9A759-FDB5-1589-B995-8C1A9C50C57D}"/>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uild a Culture of Volunteered Accountability – TLNT">
            <a:extLst>
              <a:ext uri="{FF2B5EF4-FFF2-40B4-BE49-F238E27FC236}">
                <a16:creationId xmlns:a16="http://schemas.microsoft.com/office/drawing/2014/main" id="{5CA86E11-F7EE-7E39-8066-B09F6D5BB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504" y="2084937"/>
            <a:ext cx="2922496" cy="2840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77FF75-3E5B-4999-AA6E-005A9C0EE359}"/>
              </a:ext>
            </a:extLst>
          </p:cNvPr>
          <p:cNvSpPr>
            <a:spLocks noGrp="1"/>
          </p:cNvSpPr>
          <p:nvPr>
            <p:ph type="title"/>
          </p:nvPr>
        </p:nvSpPr>
        <p:spPr/>
        <p:txBody>
          <a:bodyPr/>
          <a:lstStyle/>
          <a:p>
            <a:r>
              <a:rPr lang="en-US" dirty="0">
                <a:solidFill>
                  <a:schemeClr val="tx1">
                    <a:lumMod val="75000"/>
                  </a:schemeClr>
                </a:solidFill>
              </a:rPr>
              <a:t>Accountability </a:t>
            </a:r>
          </a:p>
        </p:txBody>
      </p: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p:txBody>
          <a:bodyPr/>
          <a:lstStyle/>
          <a:p>
            <a:pPr marL="301943" lvl="1" indent="0">
              <a:buNone/>
            </a:pPr>
            <a:r>
              <a:rPr lang="en-US" altLang="en-US" sz="14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School Report Cards </a:t>
            </a:r>
          </a:p>
          <a:p>
            <a:pPr marL="301943" lvl="1" indent="0">
              <a:buNone/>
            </a:pPr>
            <a:endParaRPr lang="en-US" altLang="en-US" sz="14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School Grade and Overview</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Population and Enrollment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Academic Achievement, Growth, and Population</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English Language Learners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Graduation and Beyond</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Educator Qualifications and Equity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Long-Term Goals and Interim Progress</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Accelerated Course Enrollment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Per-Pupil Expenditures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National Data</a:t>
            </a:r>
          </a:p>
          <a:p>
            <a:pPr lvl="1"/>
            <a:endParaRPr lang="en-US" alt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301943" lvl="1" indent="0">
              <a:buNone/>
            </a:pPr>
            <a:r>
              <a:rPr lang="en-US" alt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rPr>
              <a:t>Available online at </a:t>
            </a:r>
            <a:r>
              <a:rPr lang="en-US" sz="1400" dirty="0">
                <a:hlinkClick r:id="rId3"/>
              </a:rPr>
              <a:t>https://edudata.fldoe.org/</a:t>
            </a:r>
            <a:r>
              <a:rPr lang="en-US" alt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rPr>
              <a:t>or Front Office </a:t>
            </a:r>
          </a:p>
          <a:p>
            <a:endParaRPr lang="en-US" dirty="0"/>
          </a:p>
        </p:txBody>
      </p:sp>
      <p:sp>
        <p:nvSpPr>
          <p:cNvPr id="4" name="Slide Number Placeholder 3">
            <a:extLst>
              <a:ext uri="{FF2B5EF4-FFF2-40B4-BE49-F238E27FC236}">
                <a16:creationId xmlns:a16="http://schemas.microsoft.com/office/drawing/2014/main" id="{4ECECAAD-40EC-4BB2-BD2C-5F687F8DB4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6" name="Star: 5 Points 5">
            <a:extLst>
              <a:ext uri="{FF2B5EF4-FFF2-40B4-BE49-F238E27FC236}">
                <a16:creationId xmlns:a16="http://schemas.microsoft.com/office/drawing/2014/main" id="{295C641C-DA6B-4DB9-648D-DDB1ED52E28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818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pic>
        <p:nvPicPr>
          <p:cNvPr id="2050" name="Picture 2" descr="The Florida Standards Assessment (FSA) 2021-2022 Archimedean Academy  Excellent results!!! - Archimedean Schools">
            <a:extLst>
              <a:ext uri="{FF2B5EF4-FFF2-40B4-BE49-F238E27FC236}">
                <a16:creationId xmlns:a16="http://schemas.microsoft.com/office/drawing/2014/main" id="{8BEB2D40-1733-F406-2E9D-770F9B37E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67" y="1218568"/>
            <a:ext cx="3146590" cy="27063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nchmark Advance | Florida">
            <a:extLst>
              <a:ext uri="{FF2B5EF4-FFF2-40B4-BE49-F238E27FC236}">
                <a16:creationId xmlns:a16="http://schemas.microsoft.com/office/drawing/2014/main" id="{E7A0B202-FF82-43D6-4F4B-3F7296F28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845" y="1360096"/>
            <a:ext cx="2987740" cy="2832378"/>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F12F3A9C-C905-6CD9-E14B-D05BBADD2088}"/>
              </a:ext>
            </a:extLst>
          </p:cNvPr>
          <p:cNvSpPr/>
          <p:nvPr/>
        </p:nvSpPr>
        <p:spPr>
          <a:xfrm>
            <a:off x="3788229" y="2323322"/>
            <a:ext cx="1698172" cy="522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077F788-8252-81A0-7263-E2AA047133BB}"/>
              </a:ext>
            </a:extLst>
          </p:cNvPr>
          <p:cNvSpPr txBox="1"/>
          <p:nvPr/>
        </p:nvSpPr>
        <p:spPr>
          <a:xfrm>
            <a:off x="1670180" y="251927"/>
            <a:ext cx="5122506" cy="461665"/>
          </a:xfrm>
          <a:prstGeom prst="rect">
            <a:avLst/>
          </a:prstGeom>
          <a:noFill/>
        </p:spPr>
        <p:txBody>
          <a:bodyPr wrap="square" rtlCol="0">
            <a:spAutoFit/>
          </a:bodyPr>
          <a:lstStyle/>
          <a:p>
            <a:pPr algn="ctr"/>
            <a:r>
              <a:rPr lang="en-US" sz="2400" dirty="0">
                <a:solidFill>
                  <a:schemeClr val="bg2">
                    <a:lumMod val="50000"/>
                  </a:schemeClr>
                </a:solidFill>
              </a:rPr>
              <a:t>Shift to New B.E.S.T. Standards</a:t>
            </a:r>
          </a:p>
        </p:txBody>
      </p:sp>
      <p:sp>
        <p:nvSpPr>
          <p:cNvPr id="15" name="Star: 5 Points 14">
            <a:extLst>
              <a:ext uri="{FF2B5EF4-FFF2-40B4-BE49-F238E27FC236}">
                <a16:creationId xmlns:a16="http://schemas.microsoft.com/office/drawing/2014/main" id="{DD4ED7E7-1814-1BA2-82CC-4ECB2F2BD5C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1607126" y="1987338"/>
            <a:ext cx="5795029" cy="2210468"/>
          </a:xfrm>
        </p:spPr>
        <p:txBody>
          <a:bodyPr>
            <a:normAutofit fontScale="92500"/>
          </a:bodyPr>
          <a:lstStyle/>
          <a:p>
            <a:pPr marL="0" indent="0">
              <a:buNone/>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dirty="0">
                <a:hlinkClick r:id="rId3"/>
              </a:rPr>
              <a:t>http://www.fldoe.org/standardsreview/</a:t>
            </a:r>
            <a:endParaRPr lang="en-US" dirty="0"/>
          </a:p>
          <a:p>
            <a:endParaRPr lang="en-US" dirty="0"/>
          </a:p>
          <a:p>
            <a:endParaRPr lang="en-US"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43000" y="0"/>
            <a:ext cx="6858000" cy="16847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L DOE Logo">
            <a:extLst>
              <a:ext uri="{FF2B5EF4-FFF2-40B4-BE49-F238E27FC236}">
                <a16:creationId xmlns:a16="http://schemas.microsoft.com/office/drawing/2014/main" id="{F045ADA3-9DAE-9239-8A83-61A638FBF5F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6683" y="4303845"/>
            <a:ext cx="2119747" cy="606314"/>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F29537B2-82F7-ED77-05DA-28F6A0797E2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533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idx="4294967295"/>
          </p:nvPr>
        </p:nvSpPr>
        <p:spPr>
          <a:xfrm>
            <a:off x="867747" y="130222"/>
            <a:ext cx="5727230" cy="1159800"/>
          </a:xfrm>
          <a:prstGeom prst="rect">
            <a:avLst/>
          </a:prstGeom>
        </p:spPr>
        <p:txBody>
          <a:bodyPr spcFirstLastPara="1" wrap="square" lIns="91425" tIns="91425" rIns="91425" bIns="91425" anchor="b" anchorCtr="0">
            <a:noAutofit/>
          </a:bodyPr>
          <a:lstStyle/>
          <a:p>
            <a:pPr lvl="0"/>
            <a:r>
              <a:rPr lang="en-US" altLang="en-US" sz="2800" b="1" dirty="0">
                <a:solidFill>
                  <a:srgbClr val="FF0000"/>
                </a:solidFill>
              </a:rPr>
              <a:t>New Assessment: FAST</a:t>
            </a:r>
            <a:endParaRPr sz="2800" b="1" dirty="0">
              <a:solidFill>
                <a:srgbClr val="FF0000"/>
              </a:solidFill>
            </a:endParaRPr>
          </a:p>
        </p:txBody>
      </p:sp>
      <p:sp>
        <p:nvSpPr>
          <p:cNvPr id="104" name="Google Shape;104;p14"/>
          <p:cNvSpPr txBox="1">
            <a:spLocks noGrp="1"/>
          </p:cNvSpPr>
          <p:nvPr>
            <p:ph type="body" idx="4294967295"/>
          </p:nvPr>
        </p:nvSpPr>
        <p:spPr>
          <a:xfrm>
            <a:off x="622674" y="1531663"/>
            <a:ext cx="5823982" cy="1995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400" dirty="0"/>
              <a:t>More information can be found about the FSA Transition to FAST:</a:t>
            </a:r>
          </a:p>
          <a:p>
            <a:pPr marL="0" lvl="0" indent="0" algn="l" rtl="0">
              <a:spcBef>
                <a:spcPts val="600"/>
              </a:spcBef>
              <a:spcAft>
                <a:spcPts val="0"/>
              </a:spcAft>
              <a:buNone/>
            </a:pPr>
            <a:r>
              <a:rPr lang="en-US" sz="2200" dirty="0">
                <a:solidFill>
                  <a:schemeClr val="accent1">
                    <a:lumMod val="60000"/>
                    <a:lumOff val="40000"/>
                  </a:schemeClr>
                </a:solidFill>
                <a:hlinkClick r:id="rId3"/>
              </a:rPr>
              <a:t>https://feaweb.org/fsa-transition-to-fast/</a:t>
            </a:r>
            <a:endParaRPr lang="en-US" sz="2200" dirty="0">
              <a:solidFill>
                <a:schemeClr val="accent1">
                  <a:lumMod val="60000"/>
                  <a:lumOff val="40000"/>
                </a:schemeClr>
              </a:solidFill>
            </a:endParaRPr>
          </a:p>
          <a:p>
            <a:pPr marL="0" lvl="0" indent="0" algn="l" rtl="0">
              <a:spcBef>
                <a:spcPts val="600"/>
              </a:spcBef>
              <a:spcAft>
                <a:spcPts val="0"/>
              </a:spcAft>
              <a:buNone/>
            </a:pPr>
            <a:endParaRPr sz="2200" dirty="0">
              <a:solidFill>
                <a:schemeClr val="accent1">
                  <a:lumMod val="60000"/>
                  <a:lumOff val="40000"/>
                </a:schemeClr>
              </a:solidFill>
            </a:endParaRPr>
          </a:p>
        </p:txBody>
      </p:sp>
      <p:sp>
        <p:nvSpPr>
          <p:cNvPr id="106" name="Google Shape;106;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pic>
        <p:nvPicPr>
          <p:cNvPr id="3" name="Picture 2">
            <a:extLst>
              <a:ext uri="{FF2B5EF4-FFF2-40B4-BE49-F238E27FC236}">
                <a16:creationId xmlns:a16="http://schemas.microsoft.com/office/drawing/2014/main" id="{0BC9FCE0-6F4B-471C-A934-618A7DF5081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69329" y="1"/>
            <a:ext cx="2074671" cy="5058924"/>
          </a:xfrm>
          <a:prstGeom prst="rect">
            <a:avLst/>
          </a:prstGeom>
        </p:spPr>
      </p:pic>
      <p:sp>
        <p:nvSpPr>
          <p:cNvPr id="6" name="TextBox 5">
            <a:extLst>
              <a:ext uri="{FF2B5EF4-FFF2-40B4-BE49-F238E27FC236}">
                <a16:creationId xmlns:a16="http://schemas.microsoft.com/office/drawing/2014/main" id="{C7145104-E4E7-5CEE-7721-AB79F6196D0E}"/>
              </a:ext>
            </a:extLst>
          </p:cNvPr>
          <p:cNvSpPr txBox="1"/>
          <p:nvPr/>
        </p:nvSpPr>
        <p:spPr>
          <a:xfrm>
            <a:off x="0" y="4571436"/>
            <a:ext cx="7069330" cy="769441"/>
          </a:xfrm>
          <a:prstGeom prst="rect">
            <a:avLst/>
          </a:prstGeom>
          <a:noFill/>
        </p:spPr>
        <p:txBody>
          <a:bodyPr wrap="square" rtlCol="0">
            <a:spAutoFit/>
          </a:bodyPr>
          <a:lstStyle/>
          <a:p>
            <a:r>
              <a:rPr lang="en-US" sz="1000" dirty="0"/>
              <a:t>Source: </a:t>
            </a:r>
            <a:r>
              <a:rPr lang="en-US" sz="1000" dirty="0">
                <a:sym typeface="Wingdings" panose="05000000000000000000" pitchFamily="2" charset="2"/>
                <a:hlinkClick r:id="rId6"/>
              </a:rPr>
              <a:t>https://www.flgov.com/2021/09/14/governor-desantis-announces-end-of-the-high-stakes-fsa-testing-to-become-the-first-state-in-the-nation-to-fully-transition-to-progress-monitoring/</a:t>
            </a:r>
            <a:endParaRPr lang="en-US" sz="1000" dirty="0">
              <a:sym typeface="Wingdings" panose="05000000000000000000" pitchFamily="2" charset="2"/>
            </a:endParaRPr>
          </a:p>
          <a:p>
            <a:endParaRPr lang="en-US" sz="1000" dirty="0">
              <a:sym typeface="Wingdings" panose="05000000000000000000" pitchFamily="2" charset="2"/>
            </a:endParaRPr>
          </a:p>
          <a:p>
            <a:r>
              <a:rPr lang="en-US" dirty="0"/>
              <a:t> </a:t>
            </a:r>
          </a:p>
        </p:txBody>
      </p:sp>
      <p:sp>
        <p:nvSpPr>
          <p:cNvPr id="7" name="Star: 5 Points 6">
            <a:extLst>
              <a:ext uri="{FF2B5EF4-FFF2-40B4-BE49-F238E27FC236}">
                <a16:creationId xmlns:a16="http://schemas.microsoft.com/office/drawing/2014/main" id="{C92DE6A8-6678-AD66-EDFE-9C832C77FF7E}"/>
              </a:ext>
            </a:extLst>
          </p:cNvPr>
          <p:cNvSpPr/>
          <p:nvPr/>
        </p:nvSpPr>
        <p:spPr>
          <a:xfrm>
            <a:off x="8284632" y="84575"/>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699" y="358388"/>
            <a:ext cx="6682757" cy="857400"/>
          </a:xfrm>
          <a:prstGeom prst="rect">
            <a:avLst/>
          </a:prstGeom>
        </p:spPr>
        <p:txBody>
          <a:bodyPr spcFirstLastPara="1" wrap="square" lIns="91425" tIns="91425" rIns="91425" bIns="91425" anchor="b" anchorCtr="0">
            <a:noAutofit/>
          </a:bodyPr>
          <a:lstStyle/>
          <a:p>
            <a:pPr lvl="0"/>
            <a:r>
              <a:rPr lang="en-US" sz="2000" dirty="0">
                <a:solidFill>
                  <a:schemeClr val="tx1">
                    <a:lumMod val="75000"/>
                  </a:schemeClr>
                </a:solidFill>
              </a:rPr>
              <a:t>Florida End of Course (EOC)</a:t>
            </a:r>
            <a:br>
              <a:rPr lang="en-US" sz="2000" dirty="0">
                <a:solidFill>
                  <a:schemeClr val="tx1">
                    <a:lumMod val="75000"/>
                  </a:schemeClr>
                </a:solidFill>
              </a:rPr>
            </a:br>
            <a:r>
              <a:rPr lang="en-US" sz="2000" dirty="0">
                <a:solidFill>
                  <a:schemeClr val="tx1">
                    <a:lumMod val="75000"/>
                  </a:schemeClr>
                </a:solidFill>
              </a:rPr>
              <a:t>Assessments</a:t>
            </a:r>
            <a:br>
              <a:rPr lang="en-US" sz="2000" dirty="0">
                <a:solidFill>
                  <a:schemeClr val="tx1">
                    <a:lumMod val="75000"/>
                  </a:schemeClr>
                </a:solidFill>
              </a:rPr>
            </a:br>
            <a:r>
              <a:rPr lang="en-US" sz="2000" dirty="0">
                <a:solidFill>
                  <a:schemeClr val="tx1">
                    <a:lumMod val="75000"/>
                  </a:schemeClr>
                </a:solidFill>
              </a:rPr>
              <a:t>(Algebra 1, Biology, Civics, U.S. History, Geometry)</a:t>
            </a:r>
            <a:endParaRPr sz="2000" dirty="0">
              <a:solidFill>
                <a:schemeClr val="tx1">
                  <a:lumMod val="75000"/>
                </a:schemeClr>
              </a:solidFill>
            </a:endParaRPr>
          </a:p>
        </p:txBody>
      </p:sp>
      <p:sp>
        <p:nvSpPr>
          <p:cNvPr id="125" name="Google Shape;125;p17"/>
          <p:cNvSpPr txBox="1">
            <a:spLocks noGrp="1"/>
          </p:cNvSpPr>
          <p:nvPr>
            <p:ph type="body" idx="1"/>
          </p:nvPr>
        </p:nvSpPr>
        <p:spPr>
          <a:xfrm>
            <a:off x="893700" y="1373588"/>
            <a:ext cx="6462600" cy="1930721"/>
          </a:xfrm>
          <a:prstGeom prst="rect">
            <a:avLst/>
          </a:prstGeom>
        </p:spPr>
        <p:txBody>
          <a:bodyPr spcFirstLastPara="1" wrap="square" lIns="91425" tIns="91425" rIns="91425" bIns="91425" anchor="t" anchorCtr="0">
            <a:noAutofit/>
          </a:bodyPr>
          <a:lstStyle/>
          <a:p>
            <a:pPr marL="0" indent="0">
              <a:buNone/>
            </a:pP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EOC information</a:t>
            </a:r>
          </a:p>
          <a:p>
            <a:pPr marL="0" indent="0">
              <a:buNone/>
            </a:pPr>
            <a:r>
              <a:rPr lang="en-US" dirty="0">
                <a:solidFill>
                  <a:schemeClr val="tx1"/>
                </a:solidFill>
              </a:rPr>
              <a:t>To learn more about state assessments visit the Florida Department of Education’s website,</a:t>
            </a:r>
            <a:r>
              <a:rPr lang="en-US" dirty="0">
                <a:solidFill>
                  <a:srgbClr val="0070C0"/>
                </a:solidFill>
                <a:latin typeface="Calibri" panose="020F0502020204030204" pitchFamily="34" charset="0"/>
              </a:rPr>
              <a:t> fldoe.org/accountability/assessments.</a:t>
            </a:r>
            <a:endParaRPr lang="en-US" dirty="0">
              <a:solidFill>
                <a:srgbClr val="0070C0"/>
              </a:solidFill>
            </a:endParaRPr>
          </a:p>
          <a:p>
            <a:pPr marL="0" indent="0">
              <a:buNone/>
            </a:pPr>
            <a:endParaRPr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
        <p:nvSpPr>
          <p:cNvPr id="5" name="Star: 5 Points 4">
            <a:extLst>
              <a:ext uri="{FF2B5EF4-FFF2-40B4-BE49-F238E27FC236}">
                <a16:creationId xmlns:a16="http://schemas.microsoft.com/office/drawing/2014/main" id="{4E0FBF25-E6F3-9EC6-760B-75CDDAD4A24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1697182" y="1503218"/>
            <a:ext cx="5652943" cy="3079373"/>
          </a:xfrm>
        </p:spPr>
        <p:txBody>
          <a:bodyPr>
            <a:normAutofit fontScale="77500" lnSpcReduction="20000"/>
          </a:bodyPr>
          <a:lstStyle/>
          <a:p>
            <a:pPr marL="0" indent="0">
              <a:buNone/>
            </a:pPr>
            <a:r>
              <a:rPr lang="en-US" altLang="en-US" b="1"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b="1"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altLang="en-US" dirty="0">
                <a:solidFill>
                  <a:schemeClr val="tx2">
                    <a:lumMod val="10000"/>
                  </a:schemeClr>
                </a:solidFill>
                <a:latin typeface="Nirmala UI" panose="020B0502040204020203" pitchFamily="34" charset="0"/>
                <a:ea typeface="Nirmala UI" panose="020B0502040204020203" pitchFamily="34" charset="0"/>
                <a:cs typeface="Nirmala UI" panose="020B0502040204020203" pitchFamily="34" charset="0"/>
              </a:rPr>
              <a:t>form the framework of everything taught at school. </a:t>
            </a:r>
          </a:p>
          <a:p>
            <a:pPr marL="0" indent="0">
              <a:buNone/>
            </a:pPr>
            <a:endPar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Core Curriculum </a:t>
            </a:r>
            <a:r>
              <a:rPr lang="en-US" altLang="en-US" dirty="0">
                <a:solidFill>
                  <a:srgbClr val="FF0000"/>
                </a:solidFill>
                <a:latin typeface="Nirmala UI" panose="020B0502040204020203" pitchFamily="34" charset="0"/>
                <a:ea typeface="Nirmala UI" panose="020B0502040204020203" pitchFamily="34" charset="0"/>
                <a:cs typeface="Nirmala UI" panose="020B0502040204020203" pitchFamily="34" charset="0"/>
              </a:rPr>
              <a:t>(insert specifics)</a:t>
            </a:r>
          </a:p>
          <a:p>
            <a:pPr marL="0" indent="0">
              <a:buNone/>
            </a:pPr>
            <a:endPar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Reading</a:t>
            </a:r>
          </a:p>
          <a:p>
            <a:pPr lvl="1"/>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Mathematics</a:t>
            </a:r>
          </a:p>
          <a:p>
            <a:pPr lvl="1"/>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Writing</a:t>
            </a:r>
          </a:p>
          <a:p>
            <a:pPr lvl="1"/>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Science</a:t>
            </a:r>
          </a:p>
          <a:p>
            <a:pPr lvl="1"/>
            <a:r>
              <a:rPr lang="en-US" dirty="0">
                <a:solidFill>
                  <a:srgbClr val="FF0000"/>
                </a:solidFill>
                <a:latin typeface="Nirmala UI" panose="020B0502040204020203" pitchFamily="34" charset="0"/>
                <a:ea typeface="Nirmala UI" panose="020B0502040204020203" pitchFamily="34" charset="0"/>
                <a:cs typeface="Nirmala UI" panose="020B0502040204020203" pitchFamily="34" charset="0"/>
              </a:rPr>
              <a:t>Civics</a:t>
            </a:r>
          </a:p>
          <a:p>
            <a:pPr marL="0" indent="0">
              <a:buNone/>
            </a:pPr>
            <a:endParaRPr lang="en-US" dirty="0"/>
          </a:p>
          <a:p>
            <a:endParaRPr lang="en-US" dirty="0"/>
          </a:p>
        </p:txBody>
      </p:sp>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a:xfrm>
            <a:off x="1122218" y="358388"/>
            <a:ext cx="6234082" cy="857400"/>
          </a:xfrm>
        </p:spPr>
        <p:txBody>
          <a:bodyPr/>
          <a:lstStyle/>
          <a:p>
            <a:r>
              <a:rPr lang="en-US" dirty="0">
                <a:solidFill>
                  <a:schemeClr val="tx1">
                    <a:lumMod val="75000"/>
                  </a:schemeClr>
                </a:solidFill>
              </a:rPr>
              <a:t>School’s Curriculum</a:t>
            </a:r>
          </a:p>
        </p:txBody>
      </p:sp>
      <p:pic>
        <p:nvPicPr>
          <p:cNvPr id="5" name="Graphic 4" descr="Books">
            <a:extLst>
              <a:ext uri="{FF2B5EF4-FFF2-40B4-BE49-F238E27FC236}">
                <a16:creationId xmlns:a16="http://schemas.microsoft.com/office/drawing/2014/main" id="{A7283576-5785-4367-A7F5-93BF063F2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418" y="529988"/>
            <a:ext cx="685800" cy="685800"/>
          </a:xfrm>
          <a:prstGeom prst="rect">
            <a:avLst/>
          </a:prstGeom>
        </p:spPr>
      </p:pic>
      <p:sp>
        <p:nvSpPr>
          <p:cNvPr id="6" name="Star: 5 Points 5">
            <a:extLst>
              <a:ext uri="{FF2B5EF4-FFF2-40B4-BE49-F238E27FC236}">
                <a16:creationId xmlns:a16="http://schemas.microsoft.com/office/drawing/2014/main" id="{6AF3E862-4C8C-02B0-D315-4DA14619573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42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90054" y="2811216"/>
            <a:ext cx="7834745" cy="1159800"/>
          </a:xfrm>
          <a:prstGeom prst="rect">
            <a:avLst/>
          </a:prstGeom>
        </p:spPr>
        <p:txBody>
          <a:bodyPr spcFirstLastPara="1" wrap="square" lIns="91425" tIns="91425" rIns="91425" bIns="91425" anchor="t" anchorCtr="0">
            <a:noAutofit/>
          </a:bodyPr>
          <a:lstStyle/>
          <a:p>
            <a:pPr lvl="0"/>
            <a:r>
              <a:rPr lang="en-US" altLang="en-US" dirty="0"/>
              <a:t>Title I Annual Parent Meeting</a:t>
            </a:r>
            <a:endParaRPr dirty="0"/>
          </a:p>
        </p:txBody>
      </p:sp>
      <p:sp>
        <p:nvSpPr>
          <p:cNvPr id="2" name="Rectangle 1">
            <a:extLst>
              <a:ext uri="{FF2B5EF4-FFF2-40B4-BE49-F238E27FC236}">
                <a16:creationId xmlns:a16="http://schemas.microsoft.com/office/drawing/2014/main" id="{CBA064CE-C29C-421B-BDE3-69A0DEB42C9D}"/>
              </a:ext>
            </a:extLst>
          </p:cNvPr>
          <p:cNvSpPr/>
          <p:nvPr/>
        </p:nvSpPr>
        <p:spPr>
          <a:xfrm>
            <a:off x="1856509" y="1043203"/>
            <a:ext cx="2279073" cy="1384995"/>
          </a:xfrm>
          <a:prstGeom prst="rect">
            <a:avLst/>
          </a:prstGeom>
        </p:spPr>
        <p:txBody>
          <a:bodyPr wrap="square">
            <a:spAutoFit/>
          </a:bodyPr>
          <a:lstStyle/>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Insert School’s Name</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Insert Date</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Insert Time</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Insert Location of Meeting</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Insert Principal’s Name</a:t>
            </a:r>
          </a:p>
        </p:txBody>
      </p:sp>
      <p:sp>
        <p:nvSpPr>
          <p:cNvPr id="4" name="Rectangle 3">
            <a:extLst>
              <a:ext uri="{FF2B5EF4-FFF2-40B4-BE49-F238E27FC236}">
                <a16:creationId xmlns:a16="http://schemas.microsoft.com/office/drawing/2014/main" id="{597B4C02-CF6B-4D89-8705-29F844FC4245}"/>
              </a:ext>
            </a:extLst>
          </p:cNvPr>
          <p:cNvSpPr/>
          <p:nvPr/>
        </p:nvSpPr>
        <p:spPr>
          <a:xfrm>
            <a:off x="3654852" y="283135"/>
            <a:ext cx="1994456" cy="307777"/>
          </a:xfrm>
          <a:prstGeom prst="rect">
            <a:avLst/>
          </a:prstGeom>
        </p:spPr>
        <p:txBody>
          <a:bodyPr wrap="none">
            <a:spAutoFit/>
          </a:bodyPr>
          <a:lstStyle/>
          <a:p>
            <a:pPr algn="ctr"/>
            <a:r>
              <a:rPr lang="en-US" dirty="0">
                <a:solidFill>
                  <a:srgbClr val="FF0000"/>
                </a:solidFill>
              </a:rPr>
              <a:t>Insert school logo here</a:t>
            </a:r>
          </a:p>
        </p:txBody>
      </p:sp>
      <p:pic>
        <p:nvPicPr>
          <p:cNvPr id="6" name="Picture 5" descr="PCS_Primary_Logo copy.jpg">
            <a:extLst>
              <a:ext uri="{FF2B5EF4-FFF2-40B4-BE49-F238E27FC236}">
                <a16:creationId xmlns:a16="http://schemas.microsoft.com/office/drawing/2014/main" id="{79815A1A-3314-4F99-A303-EE2A5CEBD9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9145" y="4423307"/>
            <a:ext cx="1179689" cy="563502"/>
          </a:xfrm>
          <a:prstGeom prst="rect">
            <a:avLst/>
          </a:prstGeom>
        </p:spPr>
      </p:pic>
      <p:sp>
        <p:nvSpPr>
          <p:cNvPr id="3" name="Star: 5 Points 2">
            <a:extLst>
              <a:ext uri="{FF2B5EF4-FFF2-40B4-BE49-F238E27FC236}">
                <a16:creationId xmlns:a16="http://schemas.microsoft.com/office/drawing/2014/main" id="{11CAB454-A052-1E76-DE46-1881F04B70C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0" name="Google Shape;220;p26"/>
          <p:cNvSpPr txBox="1">
            <a:spLocks noGrp="1"/>
          </p:cNvSpPr>
          <p:nvPr>
            <p:ph type="ctrTitle" idx="4294967295"/>
          </p:nvPr>
        </p:nvSpPr>
        <p:spPr>
          <a:xfrm>
            <a:off x="940350" y="2160788"/>
            <a:ext cx="6444600" cy="822000"/>
          </a:xfrm>
          <a:prstGeom prst="rect">
            <a:avLst/>
          </a:prstGeom>
        </p:spPr>
        <p:txBody>
          <a:bodyPr spcFirstLastPara="1" wrap="square" lIns="91425" tIns="91425" rIns="91425" bIns="91425" anchor="b" anchorCtr="0">
            <a:noAutofit/>
          </a:bodyPr>
          <a:lstStyle/>
          <a:p>
            <a:pPr lvl="0"/>
            <a:r>
              <a:rPr lang="en-US" altLang="en-US" sz="4000" dirty="0">
                <a:solidFill>
                  <a:schemeClr val="tx1"/>
                </a:solidFill>
              </a:rPr>
              <a:t>Working Together for Student Success</a:t>
            </a:r>
            <a:endParaRPr sz="4000" b="1" dirty="0">
              <a:solidFill>
                <a:schemeClr val="tx1"/>
              </a:solidFill>
              <a:latin typeface="Lato"/>
              <a:ea typeface="Lato"/>
              <a:cs typeface="Lato"/>
              <a:sym typeface="Lato"/>
            </a:endParaRPr>
          </a:p>
        </p:txBody>
      </p:sp>
      <p:sp>
        <p:nvSpPr>
          <p:cNvPr id="221" name="Google Shape;221;p26"/>
          <p:cNvSpPr txBox="1">
            <a:spLocks noGrp="1"/>
          </p:cNvSpPr>
          <p:nvPr>
            <p:ph type="subTitle" idx="4294967295"/>
          </p:nvPr>
        </p:nvSpPr>
        <p:spPr>
          <a:xfrm>
            <a:off x="940350" y="3011512"/>
            <a:ext cx="6444600" cy="784800"/>
          </a:xfrm>
          <a:prstGeom prst="rect">
            <a:avLst/>
          </a:prstGeom>
        </p:spPr>
        <p:txBody>
          <a:bodyPr spcFirstLastPara="1" wrap="square" lIns="91425" tIns="91425" rIns="91425" bIns="91425" anchor="t" anchorCtr="0">
            <a:noAutofit/>
          </a:bodyPr>
          <a:lstStyle/>
          <a:p>
            <a:pPr marL="0" indent="0">
              <a:lnSpc>
                <a:spcPct val="90000"/>
              </a:lnSpc>
              <a:buNone/>
            </a:pPr>
            <a:r>
              <a:rPr lang="en-US" altLang="en-US" dirty="0">
                <a:solidFill>
                  <a:schemeClr val="accent1"/>
                </a:solidFill>
                <a:latin typeface="Nirmala UI Semilight" panose="020B0402040204020203" pitchFamily="34" charset="0"/>
                <a:ea typeface="Nirmala UI Semilight" panose="020B0402040204020203" pitchFamily="34" charset="0"/>
                <a:cs typeface="Nirmala UI Semilight" panose="020B0402040204020203" pitchFamily="34" charset="0"/>
              </a:rPr>
              <a:t>Please join us…</a:t>
            </a:r>
          </a:p>
          <a:p>
            <a:pPr>
              <a:lnSpc>
                <a:spcPct val="90000"/>
              </a:lnSpc>
            </a:pPr>
            <a:endPar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nSpc>
                <a:spcPct val="90000"/>
              </a:lnSpc>
              <a:buNone/>
            </a:pP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upcoming Parent and Family Events, SAC meetings, Parent Academy Webinars….</a:t>
            </a:r>
          </a:p>
          <a:p>
            <a:pPr marL="0" lvl="0" indent="0" algn="l" rtl="0">
              <a:spcBef>
                <a:spcPts val="600"/>
              </a:spcBef>
              <a:spcAft>
                <a:spcPts val="0"/>
              </a:spcAft>
              <a:buNone/>
            </a:pPr>
            <a:endParaRPr sz="2400" dirty="0">
              <a:solidFill>
                <a:schemeClr val="lt1"/>
              </a:solidFill>
            </a:endParaRPr>
          </a:p>
        </p:txBody>
      </p:sp>
      <p:sp>
        <p:nvSpPr>
          <p:cNvPr id="222" name="Google Shape;222;p26"/>
          <p:cNvSpPr/>
          <p:nvPr/>
        </p:nvSpPr>
        <p:spPr>
          <a:xfrm>
            <a:off x="0" y="2008388"/>
            <a:ext cx="940500" cy="668700"/>
          </a:xfrm>
          <a:prstGeom prst="rightArrow">
            <a:avLst>
              <a:gd name="adj1" fmla="val 61815"/>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pic>
        <p:nvPicPr>
          <p:cNvPr id="6" name="Picture 5">
            <a:extLst>
              <a:ext uri="{FF2B5EF4-FFF2-40B4-BE49-F238E27FC236}">
                <a16:creationId xmlns:a16="http://schemas.microsoft.com/office/drawing/2014/main" id="{A016998D-D089-4E2C-99D2-513C6BA2392C}"/>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624484">
            <a:off x="6841625" y="891621"/>
            <a:ext cx="1556060" cy="1556060"/>
          </a:xfrm>
          <a:prstGeom prst="rect">
            <a:avLst/>
          </a:prstGeom>
        </p:spPr>
      </p:pic>
      <p:sp>
        <p:nvSpPr>
          <p:cNvPr id="7" name="Smiley Face 6">
            <a:extLst>
              <a:ext uri="{FF2B5EF4-FFF2-40B4-BE49-F238E27FC236}">
                <a16:creationId xmlns:a16="http://schemas.microsoft.com/office/drawing/2014/main" id="{B212A2F3-0179-7F2C-8BC2-9E9E8CCEB29A}"/>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3768" y="3837566"/>
            <a:ext cx="2200805" cy="11972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1191042" y="1390703"/>
            <a:ext cx="3471110" cy="1869743"/>
          </a:xfrm>
          <a:prstGeom prst="rect">
            <a:avLst/>
          </a:prstGeom>
          <a:noFill/>
        </p:spPr>
        <p:txBody>
          <a:bodyPr wrap="square" rtlCol="0">
            <a:spAutoFit/>
          </a:bodyPr>
          <a:lstStyle/>
          <a:p>
            <a:r>
              <a:rPr lang="en-US" sz="1050" b="1" dirty="0">
                <a:solidFill>
                  <a:srgbClr val="032B5B"/>
                </a:solidFill>
                <a:latin typeface="Open Sans Condensed"/>
              </a:rPr>
              <a:t>Learning at Home Family Resources - </a:t>
            </a:r>
            <a:r>
              <a:rPr lang="en-US" sz="1050" u="sng" dirty="0">
                <a:hlinkClick r:id="rId4"/>
              </a:rPr>
              <a:t>https://www.pcsb.org/Page/32836</a:t>
            </a:r>
            <a:endParaRPr lang="en-US" sz="1050" u="sng" dirty="0"/>
          </a:p>
          <a:p>
            <a:endParaRPr lang="en-US" sz="1050" b="1" dirty="0">
              <a:solidFill>
                <a:srgbClr val="032B5B"/>
              </a:solidFill>
              <a:latin typeface="Open Sans Condensed"/>
            </a:endParaRPr>
          </a:p>
          <a:p>
            <a:r>
              <a:rPr lang="en-US" sz="1050" b="1" dirty="0">
                <a:solidFill>
                  <a:srgbClr val="032B5B"/>
                </a:solidFill>
                <a:latin typeface="Open Sans Condensed"/>
              </a:rPr>
              <a:t>Volunteer in a Pinellas County School - </a:t>
            </a:r>
            <a:r>
              <a:rPr lang="en-US" sz="1050" i="1" dirty="0">
                <a:hlinkClick r:id="rId5"/>
              </a:rPr>
              <a:t>htt</a:t>
            </a:r>
            <a:r>
              <a:rPr lang="en-US" sz="1050" dirty="0">
                <a:hlinkClick r:id="rId5"/>
              </a:rPr>
              <a:t>ps://www.pcsb.org/Page/459</a:t>
            </a:r>
            <a:endParaRPr lang="en-US" sz="1050" dirty="0"/>
          </a:p>
          <a:p>
            <a:r>
              <a:rPr lang="en-US" sz="1050" b="1" dirty="0">
                <a:solidFill>
                  <a:srgbClr val="032B5B"/>
                </a:solidFill>
                <a:latin typeface="Open Sans Condensed"/>
              </a:rPr>
              <a:t> </a:t>
            </a:r>
          </a:p>
          <a:p>
            <a:r>
              <a:rPr lang="en-US" sz="1050" b="1" dirty="0">
                <a:solidFill>
                  <a:srgbClr val="032B5B"/>
                </a:solidFill>
                <a:latin typeface="Open Sans Condensed"/>
              </a:rPr>
              <a:t>Parent Academy POWER HOURS Webinars - </a:t>
            </a:r>
            <a:r>
              <a:rPr lang="en-US" sz="1050" dirty="0">
                <a:hlinkClick r:id="rId6"/>
              </a:rPr>
              <a:t>https://www.pcsb.org/Page/26534</a:t>
            </a:r>
            <a:endParaRPr lang="en-US" sz="1050" dirty="0"/>
          </a:p>
          <a:p>
            <a:endParaRPr lang="en-US" sz="1050" dirty="0"/>
          </a:p>
          <a:p>
            <a:r>
              <a:rPr lang="en-US" sz="1050" b="1" dirty="0">
                <a:solidFill>
                  <a:srgbClr val="032B5B"/>
                </a:solidFill>
                <a:latin typeface="Open Sans Condensed"/>
              </a:rPr>
              <a:t>Partnerships - </a:t>
            </a:r>
            <a:r>
              <a:rPr lang="en-US" sz="1050" dirty="0">
                <a:hlinkClick r:id="rId7"/>
              </a:rPr>
              <a:t>https://www.pcsb.org/Page/418</a:t>
            </a:r>
            <a:endParaRPr lang="en-US" sz="1050" dirty="0"/>
          </a:p>
          <a:p>
            <a:endParaRPr lang="en-US" sz="1050" b="1" dirty="0">
              <a:solidFill>
                <a:srgbClr val="032B5B"/>
              </a:solidFill>
              <a:latin typeface="Open Sans Condensed"/>
            </a:endParaRPr>
          </a:p>
        </p:txBody>
      </p:sp>
      <p:pic>
        <p:nvPicPr>
          <p:cNvPr id="4" name="Picture 3">
            <a:extLst>
              <a:ext uri="{FF2B5EF4-FFF2-40B4-BE49-F238E27FC236}">
                <a16:creationId xmlns:a16="http://schemas.microsoft.com/office/drawing/2014/main" id="{6B029BD7-3249-4932-82E8-F6ACE85C46E3}"/>
              </a:ext>
            </a:extLst>
          </p:cNvPr>
          <p:cNvPicPr>
            <a:picLocks noChangeAspect="1"/>
          </p:cNvPicPr>
          <p:nvPr/>
        </p:nvPicPr>
        <p:blipFill>
          <a:blip r:embed="rId8"/>
          <a:stretch>
            <a:fillRect/>
          </a:stretch>
        </p:blipFill>
        <p:spPr>
          <a:xfrm>
            <a:off x="4845340" y="1390703"/>
            <a:ext cx="3457663" cy="2593247"/>
          </a:xfrm>
          <a:prstGeom prst="rect">
            <a:avLst/>
          </a:prstGeom>
        </p:spPr>
      </p:pic>
      <p:sp>
        <p:nvSpPr>
          <p:cNvPr id="6" name="Smiley Face 5">
            <a:extLst>
              <a:ext uri="{FF2B5EF4-FFF2-40B4-BE49-F238E27FC236}">
                <a16:creationId xmlns:a16="http://schemas.microsoft.com/office/drawing/2014/main" id="{86E72A65-0F0B-3326-243E-C09EF78CBF59}"/>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995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68"/>
        <p:cNvGrpSpPr/>
        <p:nvPr/>
      </p:nvGrpSpPr>
      <p:grpSpPr>
        <a:xfrm>
          <a:off x="0" y="0"/>
          <a:ext cx="0" cy="0"/>
          <a:chOff x="0" y="0"/>
          <a:chExt cx="0" cy="0"/>
        </a:xfrm>
      </p:grpSpPr>
      <p:sp>
        <p:nvSpPr>
          <p:cNvPr id="169" name="Google Shape;169;p22"/>
          <p:cNvSpPr/>
          <p:nvPr/>
        </p:nvSpPr>
        <p:spPr>
          <a:xfrm>
            <a:off x="117" y="3323044"/>
            <a:ext cx="7352400" cy="123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txBox="1">
            <a:spLocks noGrp="1"/>
          </p:cNvSpPr>
          <p:nvPr>
            <p:ph type="title" idx="4294967295"/>
          </p:nvPr>
        </p:nvSpPr>
        <p:spPr>
          <a:xfrm>
            <a:off x="381000" y="3385744"/>
            <a:ext cx="6339125" cy="552300"/>
          </a:xfrm>
          <a:prstGeom prst="rect">
            <a:avLst/>
          </a:prstGeom>
        </p:spPr>
        <p:txBody>
          <a:bodyPr spcFirstLastPara="1" wrap="square" lIns="91425" tIns="91425" rIns="91425" bIns="91425" anchor="b" anchorCtr="0">
            <a:noAutofit/>
          </a:bodyPr>
          <a:lstStyle/>
          <a:p>
            <a:pPr lvl="0"/>
            <a:r>
              <a:rPr lang="en-US" dirty="0"/>
              <a:t>We appreciate your time!</a:t>
            </a:r>
            <a:endParaRPr dirty="0"/>
          </a:p>
        </p:txBody>
      </p:sp>
      <p:sp>
        <p:nvSpPr>
          <p:cNvPr id="171" name="Google Shape;171;p22"/>
          <p:cNvSpPr txBox="1">
            <a:spLocks noGrp="1"/>
          </p:cNvSpPr>
          <p:nvPr>
            <p:ph type="body" idx="4294967295"/>
          </p:nvPr>
        </p:nvSpPr>
        <p:spPr>
          <a:xfrm>
            <a:off x="325582" y="3809513"/>
            <a:ext cx="6615545" cy="648600"/>
          </a:xfrm>
          <a:prstGeom prst="rect">
            <a:avLst/>
          </a:prstGeom>
        </p:spPr>
        <p:txBody>
          <a:bodyPr spcFirstLastPara="1" wrap="square" lIns="91425" tIns="91425" rIns="91425" bIns="91425" anchor="t" anchorCtr="0">
            <a:noAutofit/>
          </a:bodyPr>
          <a:lstStyle/>
          <a:p>
            <a:pPr marL="0" indent="0">
              <a:buNone/>
            </a:pPr>
            <a:r>
              <a:rPr lang="en-US" sz="1400" dirty="0"/>
              <a:t>Please feel free to ask any questions and provide feedback on our Title I Program.</a:t>
            </a:r>
          </a:p>
          <a:p>
            <a:pPr marL="0" lvl="0" indent="0" algn="l" rtl="0">
              <a:spcBef>
                <a:spcPts val="600"/>
              </a:spcBef>
              <a:spcAft>
                <a:spcPts val="0"/>
              </a:spcAft>
              <a:buNone/>
            </a:pPr>
            <a:endParaRPr sz="2400" dirty="0"/>
          </a:p>
        </p:txBody>
      </p:sp>
      <p:sp>
        <p:nvSpPr>
          <p:cNvPr id="172" name="Google Shape;172;p22"/>
          <p:cNvSpPr/>
          <p:nvPr/>
        </p:nvSpPr>
        <p:spPr>
          <a:xfrm>
            <a:off x="0" y="4444375"/>
            <a:ext cx="9240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924117" y="4444375"/>
            <a:ext cx="64284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B86E-160A-4119-85A7-2E32588B94C6}"/>
              </a:ext>
            </a:extLst>
          </p:cNvPr>
          <p:cNvSpPr>
            <a:spLocks noGrp="1"/>
          </p:cNvSpPr>
          <p:nvPr>
            <p:ph type="title"/>
          </p:nvPr>
        </p:nvSpPr>
        <p:spPr/>
        <p:txBody>
          <a:bodyPr/>
          <a:lstStyle/>
          <a:p>
            <a:r>
              <a:rPr lang="en-US" dirty="0">
                <a:solidFill>
                  <a:schemeClr val="bg2"/>
                </a:solidFill>
              </a:rPr>
              <a:t>Contact Us</a:t>
            </a:r>
          </a:p>
        </p:txBody>
      </p:sp>
      <p:sp>
        <p:nvSpPr>
          <p:cNvPr id="3" name="Text Placeholder 2">
            <a:extLst>
              <a:ext uri="{FF2B5EF4-FFF2-40B4-BE49-F238E27FC236}">
                <a16:creationId xmlns:a16="http://schemas.microsoft.com/office/drawing/2014/main" id="{287EDFD0-E7FA-4270-AAD3-8A8EA3607663}"/>
              </a:ext>
            </a:extLst>
          </p:cNvPr>
          <p:cNvSpPr>
            <a:spLocks noGrp="1"/>
          </p:cNvSpPr>
          <p:nvPr>
            <p:ph type="body" idx="1"/>
          </p:nvPr>
        </p:nvSpPr>
        <p:spPr/>
        <p:txBody>
          <a:bodyPr/>
          <a:lstStyle/>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Street Address</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City, State, Zip code</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Phone</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Email</a:t>
            </a:r>
            <a:endParaRPr lang="en-US" dirty="0">
              <a:latin typeface="Nirmala UI" panose="020B0502040204020203" pitchFamily="34" charset="0"/>
              <a:ea typeface="Nirmala UI" panose="020B0502040204020203" pitchFamily="34" charset="0"/>
              <a:cs typeface="Nirmala UI" panose="020B0502040204020203" pitchFamily="34" charset="0"/>
            </a:endParaRPr>
          </a:p>
          <a:p>
            <a:endParaRPr lang="en-US" dirty="0"/>
          </a:p>
        </p:txBody>
      </p:sp>
      <p:sp>
        <p:nvSpPr>
          <p:cNvPr id="4" name="Text Placeholder 3">
            <a:extLst>
              <a:ext uri="{FF2B5EF4-FFF2-40B4-BE49-F238E27FC236}">
                <a16:creationId xmlns:a16="http://schemas.microsoft.com/office/drawing/2014/main" id="{C92F4CB1-6A2A-4C9C-8944-75D3CA53C42A}"/>
              </a:ext>
            </a:extLst>
          </p:cNvPr>
          <p:cNvSpPr>
            <a:spLocks noGrp="1"/>
          </p:cNvSpPr>
          <p:nvPr>
            <p:ph type="body" idx="2"/>
          </p:nvPr>
        </p:nvSpPr>
        <p:spPr/>
        <p:txBody>
          <a:bodyPr/>
          <a:lstStyle/>
          <a:p>
            <a:r>
              <a:rPr lang="en-US" dirty="0">
                <a:solidFill>
                  <a:srgbClr val="FF0000"/>
                </a:solidFill>
              </a:rPr>
              <a:t>Insert school photo here or logo</a:t>
            </a:r>
          </a:p>
          <a:p>
            <a:endParaRPr lang="en-US" dirty="0"/>
          </a:p>
        </p:txBody>
      </p:sp>
      <p:sp>
        <p:nvSpPr>
          <p:cNvPr id="5" name="Slide Number Placeholder 4">
            <a:extLst>
              <a:ext uri="{FF2B5EF4-FFF2-40B4-BE49-F238E27FC236}">
                <a16:creationId xmlns:a16="http://schemas.microsoft.com/office/drawing/2014/main" id="{5C1804FB-3E21-4FB2-A011-825D62EAA3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6" name="Smiley Face 5">
            <a:extLst>
              <a:ext uri="{FF2B5EF4-FFF2-40B4-BE49-F238E27FC236}">
                <a16:creationId xmlns:a16="http://schemas.microsoft.com/office/drawing/2014/main" id="{D1BEC601-EA12-5AC0-3C44-48CD741780BD}"/>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595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p>
            <a:pPr marL="0" lvl="0" indent="0">
              <a:buNone/>
            </a:pPr>
            <a:r>
              <a:rPr lang="en-US" i="0" dirty="0"/>
              <a:t>Education is for improving the lives of others and for leaving your community and world better than you found it. </a:t>
            </a:r>
          </a:p>
          <a:p>
            <a:pPr marL="0" lvl="0" indent="0">
              <a:buNone/>
            </a:pPr>
            <a:r>
              <a:rPr lang="en-US" dirty="0">
                <a:solidFill>
                  <a:schemeClr val="accent6">
                    <a:lumMod val="75000"/>
                  </a:schemeClr>
                </a:solidFill>
              </a:rPr>
              <a:t>Marian Wright Edelman</a:t>
            </a:r>
            <a:endParaRPr dirty="0">
              <a:solidFill>
                <a:schemeClr val="accent6">
                  <a:lumMod val="75000"/>
                </a:schemeClr>
              </a:solidFill>
            </a:endParaRPr>
          </a:p>
        </p:txBody>
      </p:sp>
      <p:sp>
        <p:nvSpPr>
          <p:cNvPr id="119" name="Google Shape;119;p16"/>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34</a:t>
            </a:fld>
            <a:endParaRPr/>
          </a:p>
        </p:txBody>
      </p:sp>
      <p:sp>
        <p:nvSpPr>
          <p:cNvPr id="4" name="Smiley Face 3">
            <a:extLst>
              <a:ext uri="{FF2B5EF4-FFF2-40B4-BE49-F238E27FC236}">
                <a16:creationId xmlns:a16="http://schemas.microsoft.com/office/drawing/2014/main" id="{4C5768DA-F5B3-7883-0060-0F889AC82508}"/>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685800" y="544251"/>
            <a:ext cx="7772400" cy="1159800"/>
          </a:xfrm>
        </p:spPr>
        <p:txBody>
          <a:bodyPr/>
          <a:lstStyle/>
          <a:p>
            <a:r>
              <a:rPr lang="en-US" dirty="0"/>
              <a:t>Please take the time to participate in our survey.</a:t>
            </a:r>
          </a:p>
        </p:txBody>
      </p:sp>
      <p:sp>
        <p:nvSpPr>
          <p:cNvPr id="3" name="Subtitle 2">
            <a:extLst>
              <a:ext uri="{FF2B5EF4-FFF2-40B4-BE49-F238E27FC236}">
                <a16:creationId xmlns:a16="http://schemas.microsoft.com/office/drawing/2014/main" id="{34ADABDA-C596-4C4F-A894-1004F702BC08}"/>
              </a:ext>
            </a:extLst>
          </p:cNvPr>
          <p:cNvSpPr>
            <a:spLocks noGrp="1"/>
          </p:cNvSpPr>
          <p:nvPr>
            <p:ph type="subTitle" idx="1"/>
          </p:nvPr>
        </p:nvSpPr>
        <p:spPr>
          <a:xfrm>
            <a:off x="616527" y="1704051"/>
            <a:ext cx="7772400" cy="1990228"/>
          </a:xfrm>
        </p:spPr>
        <p:txBody>
          <a:bodyPr/>
          <a:lstStyle/>
          <a:p>
            <a:r>
              <a:rPr lang="en-US" dirty="0">
                <a:solidFill>
                  <a:srgbClr val="FF0000"/>
                </a:solidFill>
              </a:rPr>
              <a:t>Scan the QR Code below</a:t>
            </a:r>
          </a:p>
          <a:p>
            <a:r>
              <a:rPr lang="en-US" dirty="0">
                <a:solidFill>
                  <a:srgbClr val="C00000"/>
                </a:solidFill>
              </a:rPr>
              <a:t>See notes for details.</a:t>
            </a:r>
          </a:p>
          <a:p>
            <a:endParaRPr lang="en-US" dirty="0"/>
          </a:p>
        </p:txBody>
      </p:sp>
      <p:sp>
        <p:nvSpPr>
          <p:cNvPr id="4" name="Slide Number Placeholder 3">
            <a:extLst>
              <a:ext uri="{FF2B5EF4-FFF2-40B4-BE49-F238E27FC236}">
                <a16:creationId xmlns:a16="http://schemas.microsoft.com/office/drawing/2014/main" id="{121B8379-68C9-4354-89C5-D728AC4AFB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35</a:t>
            </a:fld>
            <a:endParaRPr lang="en"/>
          </a:p>
        </p:txBody>
      </p:sp>
      <p:sp>
        <p:nvSpPr>
          <p:cNvPr id="5" name="TextBox 4">
            <a:extLst>
              <a:ext uri="{FF2B5EF4-FFF2-40B4-BE49-F238E27FC236}">
                <a16:creationId xmlns:a16="http://schemas.microsoft.com/office/drawing/2014/main" id="{73800BAE-CEEF-4577-9125-589AE4793E5C}"/>
              </a:ext>
            </a:extLst>
          </p:cNvPr>
          <p:cNvSpPr txBox="1"/>
          <p:nvPr/>
        </p:nvSpPr>
        <p:spPr>
          <a:xfrm flipH="1">
            <a:off x="2750127" y="4263617"/>
            <a:ext cx="3498273" cy="400110"/>
          </a:xfrm>
          <a:prstGeom prst="rect">
            <a:avLst/>
          </a:prstGeom>
          <a:noFill/>
        </p:spPr>
        <p:txBody>
          <a:bodyPr wrap="square" rtlCol="0">
            <a:spAutoFit/>
          </a:bodyPr>
          <a:lstStyle/>
          <a:p>
            <a:r>
              <a:rPr lang="en-US" sz="2000" dirty="0">
                <a:latin typeface="Monotype Corsiva" panose="03010101010201010101" pitchFamily="66" charset="0"/>
              </a:rPr>
              <a:t>Your feedback is greatly appreciated!</a:t>
            </a:r>
          </a:p>
        </p:txBody>
      </p:sp>
      <p:sp>
        <p:nvSpPr>
          <p:cNvPr id="6" name="Star: 5 Points 5">
            <a:extLst>
              <a:ext uri="{FF2B5EF4-FFF2-40B4-BE49-F238E27FC236}">
                <a16:creationId xmlns:a16="http://schemas.microsoft.com/office/drawing/2014/main" id="{BA5D9BC8-0419-36C7-423D-DCF98360552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863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1E33C-DA20-4095-B5FB-9A45F2849472}"/>
              </a:ext>
            </a:extLst>
          </p:cNvPr>
          <p:cNvSpPr>
            <a:spLocks noGrp="1"/>
          </p:cNvSpPr>
          <p:nvPr>
            <p:ph type="title"/>
          </p:nvPr>
        </p:nvSpPr>
        <p:spPr>
          <a:xfrm>
            <a:off x="584392" y="344638"/>
            <a:ext cx="8263976" cy="857400"/>
          </a:xfrm>
        </p:spPr>
        <p:txBody>
          <a:bodyPr/>
          <a:lstStyle/>
          <a:p>
            <a:r>
              <a:rPr lang="en-US">
                <a:solidFill>
                  <a:schemeClr val="bg2"/>
                </a:solidFill>
              </a:rPr>
              <a:t>Opportunity for Two Way Communication </a:t>
            </a:r>
            <a:endParaRPr lang="en-US" dirty="0">
              <a:solidFill>
                <a:schemeClr val="bg2"/>
              </a:solidFill>
            </a:endParaRPr>
          </a:p>
        </p:txBody>
      </p:sp>
      <p:sp>
        <p:nvSpPr>
          <p:cNvPr id="3" name="Slide Number Placeholder 2">
            <a:extLst>
              <a:ext uri="{FF2B5EF4-FFF2-40B4-BE49-F238E27FC236}">
                <a16:creationId xmlns:a16="http://schemas.microsoft.com/office/drawing/2014/main" id="{B77C5847-A991-43EA-8A30-31D2EC747F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4" name="TextBox 3">
            <a:extLst>
              <a:ext uri="{FF2B5EF4-FFF2-40B4-BE49-F238E27FC236}">
                <a16:creationId xmlns:a16="http://schemas.microsoft.com/office/drawing/2014/main" id="{49DDBE98-D8FF-4894-BE6E-B63AD3B86603}"/>
              </a:ext>
            </a:extLst>
          </p:cNvPr>
          <p:cNvSpPr txBox="1"/>
          <p:nvPr/>
        </p:nvSpPr>
        <p:spPr>
          <a:xfrm>
            <a:off x="1155032" y="1387956"/>
            <a:ext cx="6636029" cy="2123658"/>
          </a:xfrm>
          <a:prstGeom prst="rect">
            <a:avLst/>
          </a:prstGeom>
          <a:noFill/>
        </p:spPr>
        <p:txBody>
          <a:bodyPr wrap="square" rtlCol="0">
            <a:spAutoFit/>
          </a:bodyPr>
          <a:lstStyle/>
          <a:p>
            <a:endParaRPr lang="en-US" dirty="0">
              <a:latin typeface="Segoe UI" panose="020B0502040204020203" pitchFamily="34" charset="0"/>
              <a:cs typeface="Segoe UI" panose="020B0502040204020203" pitchFamily="34" charset="0"/>
            </a:endParaRPr>
          </a:p>
          <a:p>
            <a:r>
              <a:rPr lang="en-US" sz="2000" dirty="0">
                <a:solidFill>
                  <a:schemeClr val="bg2"/>
                </a:solidFill>
                <a:latin typeface="Segoe UI" panose="020B0502040204020203" pitchFamily="34" charset="0"/>
                <a:cs typeface="Segoe UI" panose="020B0502040204020203" pitchFamily="34" charset="0"/>
              </a:rPr>
              <a:t>Engagement Tip!</a:t>
            </a:r>
          </a:p>
          <a:p>
            <a:endParaRPr lang="en-US"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en-US" dirty="0">
                <a:latin typeface="Segoe UI" panose="020B0502040204020203" pitchFamily="34" charset="0"/>
                <a:cs typeface="Segoe UI" panose="020B0502040204020203" pitchFamily="34" charset="0"/>
              </a:rPr>
              <a:t>Share the next steps (both immediate and long term) that you and your school team will make based on the feedback that you received during this meeting. </a:t>
            </a: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sp>
        <p:nvSpPr>
          <p:cNvPr id="5" name="Smiley Face 4">
            <a:extLst>
              <a:ext uri="{FF2B5EF4-FFF2-40B4-BE49-F238E27FC236}">
                <a16:creationId xmlns:a16="http://schemas.microsoft.com/office/drawing/2014/main" id="{52E81A8B-8132-A9A7-EF66-64CA75056922}"/>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912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55"/>
        <p:cNvGrpSpPr/>
        <p:nvPr/>
      </p:nvGrpSpPr>
      <p:grpSpPr>
        <a:xfrm>
          <a:off x="0" y="0"/>
          <a:ext cx="0" cy="0"/>
          <a:chOff x="0" y="0"/>
          <a:chExt cx="0" cy="0"/>
        </a:xfrm>
      </p:grpSpPr>
      <p:sp>
        <p:nvSpPr>
          <p:cNvPr id="656" name="Google Shape;656;p4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lt1"/>
                </a:solidFill>
              </a:rPr>
              <a:t>37</a:t>
            </a:fld>
            <a:endParaRPr>
              <a:solidFill>
                <a:schemeClr val="lt1"/>
              </a:solidFill>
            </a:endParaRPr>
          </a:p>
        </p:txBody>
      </p:sp>
      <p:grpSp>
        <p:nvGrpSpPr>
          <p:cNvPr id="657" name="Google Shape;657;p47"/>
          <p:cNvGrpSpPr/>
          <p:nvPr/>
        </p:nvGrpSpPr>
        <p:grpSpPr>
          <a:xfrm>
            <a:off x="358968" y="339938"/>
            <a:ext cx="347107" cy="438984"/>
            <a:chOff x="584925" y="238125"/>
            <a:chExt cx="415200" cy="525100"/>
          </a:xfrm>
        </p:grpSpPr>
        <p:sp>
          <p:nvSpPr>
            <p:cNvPr id="658" name="Google Shape;658;p47"/>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7"/>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7"/>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7"/>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7"/>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7"/>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7"/>
          <p:cNvGrpSpPr/>
          <p:nvPr/>
        </p:nvGrpSpPr>
        <p:grpSpPr>
          <a:xfrm>
            <a:off x="910227" y="403725"/>
            <a:ext cx="371623" cy="309362"/>
            <a:chOff x="1244325" y="314425"/>
            <a:chExt cx="444525" cy="370050"/>
          </a:xfrm>
        </p:grpSpPr>
        <p:sp>
          <p:nvSpPr>
            <p:cNvPr id="665" name="Google Shape;665;p47"/>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7"/>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47"/>
          <p:cNvGrpSpPr/>
          <p:nvPr/>
        </p:nvGrpSpPr>
        <p:grpSpPr>
          <a:xfrm>
            <a:off x="1481925" y="402199"/>
            <a:ext cx="355300" cy="312413"/>
            <a:chOff x="1928175" y="312600"/>
            <a:chExt cx="425000" cy="373700"/>
          </a:xfrm>
        </p:grpSpPr>
        <p:sp>
          <p:nvSpPr>
            <p:cNvPr id="668" name="Google Shape;668;p47"/>
            <p:cNvSpPr/>
            <p:nvPr/>
          </p:nvSpPr>
          <p:spPr>
            <a:xfrm>
              <a:off x="1928175" y="312600"/>
              <a:ext cx="425000" cy="373700"/>
            </a:xfrm>
            <a:custGeom>
              <a:avLst/>
              <a:gdLst/>
              <a:ahLst/>
              <a:cxnLst/>
              <a:rect l="l" t="t" r="r" b="b"/>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7"/>
            <p:cNvSpPr/>
            <p:nvPr/>
          </p:nvSpPr>
          <p:spPr>
            <a:xfrm>
              <a:off x="1964825" y="349250"/>
              <a:ext cx="351700" cy="300425"/>
            </a:xfrm>
            <a:custGeom>
              <a:avLst/>
              <a:gdLst/>
              <a:ahLst/>
              <a:cxnLst/>
              <a:rect l="l" t="t" r="r" b="b"/>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 name="Google Shape;670;p47"/>
          <p:cNvSpPr/>
          <p:nvPr/>
        </p:nvSpPr>
        <p:spPr>
          <a:xfrm>
            <a:off x="2077702" y="390985"/>
            <a:ext cx="290970" cy="334860"/>
          </a:xfrm>
          <a:custGeom>
            <a:avLst/>
            <a:gdLst/>
            <a:ahLst/>
            <a:cxnLst/>
            <a:rect l="l" t="t" r="r" b="b"/>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7"/>
          <p:cNvSpPr/>
          <p:nvPr/>
        </p:nvSpPr>
        <p:spPr>
          <a:xfrm>
            <a:off x="2661148" y="392010"/>
            <a:ext cx="251176" cy="332812"/>
          </a:xfrm>
          <a:custGeom>
            <a:avLst/>
            <a:gdLst/>
            <a:ahLst/>
            <a:cxnLst/>
            <a:rect l="l" t="t" r="r" b="b"/>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47"/>
          <p:cNvGrpSpPr/>
          <p:nvPr/>
        </p:nvGrpSpPr>
        <p:grpSpPr>
          <a:xfrm>
            <a:off x="3145963" y="385876"/>
            <a:ext cx="408386" cy="345080"/>
            <a:chOff x="3918650" y="293075"/>
            <a:chExt cx="488500" cy="412775"/>
          </a:xfrm>
        </p:grpSpPr>
        <p:sp>
          <p:nvSpPr>
            <p:cNvPr id="673" name="Google Shape;673;p47"/>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7"/>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7"/>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47"/>
          <p:cNvGrpSpPr/>
          <p:nvPr/>
        </p:nvGrpSpPr>
        <p:grpSpPr>
          <a:xfrm>
            <a:off x="3745730" y="359835"/>
            <a:ext cx="335905" cy="397142"/>
            <a:chOff x="4636075" y="261925"/>
            <a:chExt cx="401800" cy="475050"/>
          </a:xfrm>
        </p:grpSpPr>
        <p:sp>
          <p:nvSpPr>
            <p:cNvPr id="677" name="Google Shape;677;p47"/>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7"/>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7"/>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7"/>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47"/>
          <p:cNvSpPr/>
          <p:nvPr/>
        </p:nvSpPr>
        <p:spPr>
          <a:xfrm>
            <a:off x="4284931" y="390463"/>
            <a:ext cx="384894" cy="335905"/>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2" name="Google Shape;682;p47"/>
          <p:cNvGrpSpPr/>
          <p:nvPr/>
        </p:nvGrpSpPr>
        <p:grpSpPr>
          <a:xfrm>
            <a:off x="4872282" y="393024"/>
            <a:ext cx="336908" cy="330262"/>
            <a:chOff x="5983625" y="301625"/>
            <a:chExt cx="403000" cy="395050"/>
          </a:xfrm>
        </p:grpSpPr>
        <p:sp>
          <p:nvSpPr>
            <p:cNvPr id="683" name="Google Shape;683;p47"/>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7"/>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7"/>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7"/>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7"/>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7"/>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7"/>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7"/>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7"/>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7"/>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7"/>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7"/>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7"/>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7"/>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7"/>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7"/>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7"/>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7"/>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7"/>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7"/>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47"/>
          <p:cNvGrpSpPr/>
          <p:nvPr/>
        </p:nvGrpSpPr>
        <p:grpSpPr>
          <a:xfrm>
            <a:off x="5438358" y="390453"/>
            <a:ext cx="331808" cy="331307"/>
            <a:chOff x="6660750" y="298550"/>
            <a:chExt cx="396900" cy="396300"/>
          </a:xfrm>
        </p:grpSpPr>
        <p:sp>
          <p:nvSpPr>
            <p:cNvPr id="704" name="Google Shape;704;p47"/>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7"/>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47"/>
          <p:cNvGrpSpPr/>
          <p:nvPr/>
        </p:nvGrpSpPr>
        <p:grpSpPr>
          <a:xfrm>
            <a:off x="358968" y="912138"/>
            <a:ext cx="347107" cy="420111"/>
            <a:chOff x="584925" y="922575"/>
            <a:chExt cx="415200" cy="502525"/>
          </a:xfrm>
        </p:grpSpPr>
        <p:sp>
          <p:nvSpPr>
            <p:cNvPr id="707" name="Google Shape;707;p47"/>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7"/>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7"/>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47"/>
          <p:cNvGrpSpPr/>
          <p:nvPr/>
        </p:nvGrpSpPr>
        <p:grpSpPr>
          <a:xfrm>
            <a:off x="912275" y="902441"/>
            <a:ext cx="367547" cy="437980"/>
            <a:chOff x="1246775" y="910975"/>
            <a:chExt cx="439650" cy="523900"/>
          </a:xfrm>
        </p:grpSpPr>
        <p:sp>
          <p:nvSpPr>
            <p:cNvPr id="711" name="Google Shape;711;p47"/>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7"/>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7"/>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47"/>
          <p:cNvGrpSpPr/>
          <p:nvPr/>
        </p:nvGrpSpPr>
        <p:grpSpPr>
          <a:xfrm>
            <a:off x="1480400" y="972874"/>
            <a:ext cx="358351" cy="298118"/>
            <a:chOff x="1926350" y="995225"/>
            <a:chExt cx="428650" cy="356600"/>
          </a:xfrm>
        </p:grpSpPr>
        <p:sp>
          <p:nvSpPr>
            <p:cNvPr id="715" name="Google Shape;715;p47"/>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7"/>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7"/>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7"/>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9" name="Google Shape;719;p47"/>
          <p:cNvSpPr/>
          <p:nvPr/>
        </p:nvSpPr>
        <p:spPr>
          <a:xfrm>
            <a:off x="2048085" y="947888"/>
            <a:ext cx="350200" cy="348152"/>
          </a:xfrm>
          <a:custGeom>
            <a:avLst/>
            <a:gdLst/>
            <a:ahLst/>
            <a:cxnLst/>
            <a:rect l="l" t="t" r="r" b="b"/>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7"/>
          <p:cNvSpPr/>
          <p:nvPr/>
        </p:nvSpPr>
        <p:spPr>
          <a:xfrm>
            <a:off x="2612156" y="965256"/>
            <a:ext cx="349155" cy="313437"/>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7"/>
          <p:cNvSpPr/>
          <p:nvPr/>
        </p:nvSpPr>
        <p:spPr>
          <a:xfrm>
            <a:off x="3180804" y="967806"/>
            <a:ext cx="338956" cy="30831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7"/>
          <p:cNvSpPr/>
          <p:nvPr/>
        </p:nvSpPr>
        <p:spPr>
          <a:xfrm>
            <a:off x="3755576" y="970858"/>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47"/>
          <p:cNvGrpSpPr/>
          <p:nvPr/>
        </p:nvGrpSpPr>
        <p:grpSpPr>
          <a:xfrm>
            <a:off x="4302631" y="950427"/>
            <a:ext cx="349155" cy="349657"/>
            <a:chOff x="5302225" y="968375"/>
            <a:chExt cx="417650" cy="418250"/>
          </a:xfrm>
        </p:grpSpPr>
        <p:sp>
          <p:nvSpPr>
            <p:cNvPr id="724" name="Google Shape;724;p47"/>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7"/>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7"/>
          <p:cNvGrpSpPr/>
          <p:nvPr/>
        </p:nvGrpSpPr>
        <p:grpSpPr>
          <a:xfrm>
            <a:off x="4824295" y="911114"/>
            <a:ext cx="432881" cy="421637"/>
            <a:chOff x="5926225" y="921350"/>
            <a:chExt cx="517800" cy="504350"/>
          </a:xfrm>
        </p:grpSpPr>
        <p:sp>
          <p:nvSpPr>
            <p:cNvPr id="727" name="Google Shape;727;p47"/>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7"/>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47"/>
          <p:cNvGrpSpPr/>
          <p:nvPr/>
        </p:nvGrpSpPr>
        <p:grpSpPr>
          <a:xfrm>
            <a:off x="5402118" y="919286"/>
            <a:ext cx="404290" cy="405314"/>
            <a:chOff x="6617400" y="931125"/>
            <a:chExt cx="483600" cy="484825"/>
          </a:xfrm>
        </p:grpSpPr>
        <p:sp>
          <p:nvSpPr>
            <p:cNvPr id="730" name="Google Shape;730;p47"/>
            <p:cNvSpPr/>
            <p:nvPr/>
          </p:nvSpPr>
          <p:spPr>
            <a:xfrm>
              <a:off x="6843925" y="1183900"/>
              <a:ext cx="121525" cy="232050"/>
            </a:xfrm>
            <a:custGeom>
              <a:avLst/>
              <a:gdLst/>
              <a:ahLst/>
              <a:cxnLst/>
              <a:rect l="l" t="t" r="r" b="b"/>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7"/>
            <p:cNvSpPr/>
            <p:nvPr/>
          </p:nvSpPr>
          <p:spPr>
            <a:xfrm>
              <a:off x="6617400" y="931125"/>
              <a:ext cx="483600" cy="259500"/>
            </a:xfrm>
            <a:custGeom>
              <a:avLst/>
              <a:gdLst/>
              <a:ahLst/>
              <a:cxnLst/>
              <a:rect l="l" t="t" r="r" b="b"/>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47"/>
          <p:cNvGrpSpPr/>
          <p:nvPr/>
        </p:nvGrpSpPr>
        <p:grpSpPr>
          <a:xfrm>
            <a:off x="337525" y="1548648"/>
            <a:ext cx="389994" cy="273623"/>
            <a:chOff x="559275" y="1683950"/>
            <a:chExt cx="466500" cy="327300"/>
          </a:xfrm>
        </p:grpSpPr>
        <p:sp>
          <p:nvSpPr>
            <p:cNvPr id="733" name="Google Shape;733;p47"/>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7"/>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47"/>
          <p:cNvGrpSpPr/>
          <p:nvPr/>
        </p:nvGrpSpPr>
        <p:grpSpPr>
          <a:xfrm>
            <a:off x="901052" y="1494558"/>
            <a:ext cx="389994" cy="381822"/>
            <a:chOff x="1233350" y="1619250"/>
            <a:chExt cx="466500" cy="456725"/>
          </a:xfrm>
        </p:grpSpPr>
        <p:sp>
          <p:nvSpPr>
            <p:cNvPr id="736" name="Google Shape;736;p47"/>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7"/>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7"/>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7"/>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47"/>
          <p:cNvGrpSpPr/>
          <p:nvPr/>
        </p:nvGrpSpPr>
        <p:grpSpPr>
          <a:xfrm>
            <a:off x="1476826" y="1502709"/>
            <a:ext cx="365499" cy="365499"/>
            <a:chOff x="1922075" y="1629000"/>
            <a:chExt cx="437200" cy="437200"/>
          </a:xfrm>
        </p:grpSpPr>
        <p:sp>
          <p:nvSpPr>
            <p:cNvPr id="741" name="Google Shape;741;p47"/>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7"/>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47"/>
          <p:cNvGrpSpPr/>
          <p:nvPr/>
        </p:nvGrpSpPr>
        <p:grpSpPr>
          <a:xfrm>
            <a:off x="2038827" y="1501184"/>
            <a:ext cx="368551" cy="368551"/>
            <a:chOff x="2594325" y="1627175"/>
            <a:chExt cx="440850" cy="440850"/>
          </a:xfrm>
        </p:grpSpPr>
        <p:sp>
          <p:nvSpPr>
            <p:cNvPr id="744" name="Google Shape;744;p47"/>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7"/>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7"/>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7" name="Google Shape;747;p47"/>
          <p:cNvSpPr/>
          <p:nvPr/>
        </p:nvSpPr>
        <p:spPr>
          <a:xfrm>
            <a:off x="2618782" y="1517581"/>
            <a:ext cx="335905" cy="335884"/>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 name="Google Shape;748;p47"/>
          <p:cNvGrpSpPr/>
          <p:nvPr/>
        </p:nvGrpSpPr>
        <p:grpSpPr>
          <a:xfrm>
            <a:off x="3200595" y="1473617"/>
            <a:ext cx="299121" cy="423685"/>
            <a:chOff x="3984000" y="1594200"/>
            <a:chExt cx="357800" cy="506800"/>
          </a:xfrm>
        </p:grpSpPr>
        <p:sp>
          <p:nvSpPr>
            <p:cNvPr id="749" name="Google Shape;749;p47"/>
            <p:cNvSpPr/>
            <p:nvPr/>
          </p:nvSpPr>
          <p:spPr>
            <a:xfrm>
              <a:off x="3984000" y="1597875"/>
              <a:ext cx="44575" cy="503125"/>
            </a:xfrm>
            <a:custGeom>
              <a:avLst/>
              <a:gdLst/>
              <a:ahLst/>
              <a:cxnLst/>
              <a:rect l="l" t="t" r="r" b="b"/>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7"/>
            <p:cNvSpPr/>
            <p:nvPr/>
          </p:nvSpPr>
          <p:spPr>
            <a:xfrm>
              <a:off x="4041375" y="1594200"/>
              <a:ext cx="300425" cy="229600"/>
            </a:xfrm>
            <a:custGeom>
              <a:avLst/>
              <a:gdLst/>
              <a:ahLst/>
              <a:cxnLst/>
              <a:rect l="l" t="t" r="r" b="b"/>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47"/>
          <p:cNvGrpSpPr/>
          <p:nvPr/>
        </p:nvGrpSpPr>
        <p:grpSpPr>
          <a:xfrm>
            <a:off x="3716637" y="1564469"/>
            <a:ext cx="394090" cy="241980"/>
            <a:chOff x="4601275" y="1702875"/>
            <a:chExt cx="471400" cy="289450"/>
          </a:xfrm>
        </p:grpSpPr>
        <p:sp>
          <p:nvSpPr>
            <p:cNvPr id="752" name="Google Shape;752;p47"/>
            <p:cNvSpPr/>
            <p:nvPr/>
          </p:nvSpPr>
          <p:spPr>
            <a:xfrm>
              <a:off x="4816200" y="1702875"/>
              <a:ext cx="41550" cy="41550"/>
            </a:xfrm>
            <a:custGeom>
              <a:avLst/>
              <a:gdLst/>
              <a:ahLst/>
              <a:cxnLst/>
              <a:rect l="l" t="t" r="r" b="b"/>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7"/>
            <p:cNvSpPr/>
            <p:nvPr/>
          </p:nvSpPr>
          <p:spPr>
            <a:xfrm>
              <a:off x="5031125" y="1757225"/>
              <a:ext cx="41550" cy="41550"/>
            </a:xfrm>
            <a:custGeom>
              <a:avLst/>
              <a:gdLst/>
              <a:ahLst/>
              <a:cxnLst/>
              <a:rect l="l" t="t" r="r" b="b"/>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7"/>
            <p:cNvSpPr/>
            <p:nvPr/>
          </p:nvSpPr>
          <p:spPr>
            <a:xfrm>
              <a:off x="4634875" y="1756000"/>
              <a:ext cx="404225" cy="178325"/>
            </a:xfrm>
            <a:custGeom>
              <a:avLst/>
              <a:gdLst/>
              <a:ahLst/>
              <a:cxnLst/>
              <a:rect l="l" t="t" r="r" b="b"/>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7"/>
            <p:cNvSpPr/>
            <p:nvPr/>
          </p:nvSpPr>
          <p:spPr>
            <a:xfrm>
              <a:off x="4601275" y="1757225"/>
              <a:ext cx="41550" cy="41550"/>
            </a:xfrm>
            <a:custGeom>
              <a:avLst/>
              <a:gdLst/>
              <a:ahLst/>
              <a:cxnLst/>
              <a:rect l="l" t="t" r="r" b="b"/>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7"/>
            <p:cNvSpPr/>
            <p:nvPr/>
          </p:nvSpPr>
          <p:spPr>
            <a:xfrm>
              <a:off x="4673325" y="1947725"/>
              <a:ext cx="327300" cy="44600"/>
            </a:xfrm>
            <a:custGeom>
              <a:avLst/>
              <a:gdLst/>
              <a:ahLst/>
              <a:cxnLst/>
              <a:rect l="l" t="t" r="r" b="b"/>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47"/>
          <p:cNvGrpSpPr/>
          <p:nvPr/>
        </p:nvGrpSpPr>
        <p:grpSpPr>
          <a:xfrm>
            <a:off x="4299057" y="1505259"/>
            <a:ext cx="356303" cy="360400"/>
            <a:chOff x="5297950" y="1632050"/>
            <a:chExt cx="426200" cy="431100"/>
          </a:xfrm>
        </p:grpSpPr>
        <p:sp>
          <p:nvSpPr>
            <p:cNvPr id="758" name="Google Shape;758;p47"/>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7"/>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47"/>
          <p:cNvGrpSpPr/>
          <p:nvPr/>
        </p:nvGrpSpPr>
        <p:grpSpPr>
          <a:xfrm>
            <a:off x="4861560" y="1494558"/>
            <a:ext cx="358351" cy="381822"/>
            <a:chOff x="5970800" y="1619250"/>
            <a:chExt cx="428650" cy="456725"/>
          </a:xfrm>
        </p:grpSpPr>
        <p:sp>
          <p:nvSpPr>
            <p:cNvPr id="761" name="Google Shape;761;p47"/>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7"/>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7"/>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7"/>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7"/>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47"/>
          <p:cNvGrpSpPr/>
          <p:nvPr/>
        </p:nvGrpSpPr>
        <p:grpSpPr>
          <a:xfrm>
            <a:off x="5408764" y="1489960"/>
            <a:ext cx="401719" cy="366502"/>
            <a:chOff x="6625350" y="1613750"/>
            <a:chExt cx="480525" cy="438400"/>
          </a:xfrm>
        </p:grpSpPr>
        <p:sp>
          <p:nvSpPr>
            <p:cNvPr id="767" name="Google Shape;767;p47"/>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7"/>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7"/>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7"/>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7"/>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47"/>
          <p:cNvGrpSpPr/>
          <p:nvPr/>
        </p:nvGrpSpPr>
        <p:grpSpPr>
          <a:xfrm>
            <a:off x="380913" y="2086154"/>
            <a:ext cx="303217" cy="325685"/>
            <a:chOff x="611175" y="2326900"/>
            <a:chExt cx="362700" cy="389575"/>
          </a:xfrm>
        </p:grpSpPr>
        <p:sp>
          <p:nvSpPr>
            <p:cNvPr id="773" name="Google Shape;773;p47"/>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7"/>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7"/>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7"/>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7" name="Google Shape;777;p47"/>
          <p:cNvSpPr/>
          <p:nvPr/>
        </p:nvSpPr>
        <p:spPr>
          <a:xfrm>
            <a:off x="936309" y="2089281"/>
            <a:ext cx="319561" cy="31956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7"/>
          <p:cNvSpPr/>
          <p:nvPr/>
        </p:nvSpPr>
        <p:spPr>
          <a:xfrm>
            <a:off x="1499857" y="2089281"/>
            <a:ext cx="319561" cy="31956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7"/>
          <p:cNvSpPr/>
          <p:nvPr/>
        </p:nvSpPr>
        <p:spPr>
          <a:xfrm>
            <a:off x="2063406" y="2089281"/>
            <a:ext cx="319561" cy="319561"/>
          </a:xfrm>
          <a:custGeom>
            <a:avLst/>
            <a:gdLst/>
            <a:ahLst/>
            <a:cxnLst/>
            <a:rect l="l" t="t" r="r" b="b"/>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47"/>
          <p:cNvGrpSpPr/>
          <p:nvPr/>
        </p:nvGrpSpPr>
        <p:grpSpPr>
          <a:xfrm>
            <a:off x="2701378" y="2034092"/>
            <a:ext cx="170502" cy="425733"/>
            <a:chOff x="3386850" y="2264625"/>
            <a:chExt cx="203950" cy="509250"/>
          </a:xfrm>
        </p:grpSpPr>
        <p:sp>
          <p:nvSpPr>
            <p:cNvPr id="781" name="Google Shape;781;p47"/>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7"/>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47"/>
          <p:cNvGrpSpPr/>
          <p:nvPr/>
        </p:nvGrpSpPr>
        <p:grpSpPr>
          <a:xfrm>
            <a:off x="3843751" y="2088202"/>
            <a:ext cx="139863" cy="317513"/>
            <a:chOff x="4753325" y="2329350"/>
            <a:chExt cx="167300" cy="379800"/>
          </a:xfrm>
        </p:grpSpPr>
        <p:sp>
          <p:nvSpPr>
            <p:cNvPr id="784" name="Google Shape;784;p47"/>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7"/>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47"/>
          <p:cNvGrpSpPr/>
          <p:nvPr/>
        </p:nvGrpSpPr>
        <p:grpSpPr>
          <a:xfrm>
            <a:off x="3277653" y="2036119"/>
            <a:ext cx="145004" cy="421657"/>
            <a:chOff x="4076175" y="2267050"/>
            <a:chExt cx="173450" cy="504375"/>
          </a:xfrm>
        </p:grpSpPr>
        <p:sp>
          <p:nvSpPr>
            <p:cNvPr id="787" name="Google Shape;787;p47"/>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7"/>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47"/>
          <p:cNvSpPr/>
          <p:nvPr/>
        </p:nvSpPr>
        <p:spPr>
          <a:xfrm>
            <a:off x="4317599" y="2080607"/>
            <a:ext cx="319561" cy="336908"/>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47"/>
          <p:cNvGrpSpPr/>
          <p:nvPr/>
        </p:nvGrpSpPr>
        <p:grpSpPr>
          <a:xfrm>
            <a:off x="4865134" y="2086655"/>
            <a:ext cx="351204" cy="324661"/>
            <a:chOff x="5975075" y="2327500"/>
            <a:chExt cx="420100" cy="388350"/>
          </a:xfrm>
        </p:grpSpPr>
        <p:sp>
          <p:nvSpPr>
            <p:cNvPr id="791" name="Google Shape;791;p47"/>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7"/>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47"/>
          <p:cNvGrpSpPr/>
          <p:nvPr/>
        </p:nvGrpSpPr>
        <p:grpSpPr>
          <a:xfrm>
            <a:off x="5496544" y="2076958"/>
            <a:ext cx="215437" cy="351204"/>
            <a:chOff x="6730350" y="2315900"/>
            <a:chExt cx="257700" cy="420100"/>
          </a:xfrm>
        </p:grpSpPr>
        <p:sp>
          <p:nvSpPr>
            <p:cNvPr id="794" name="Google Shape;794;p4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47"/>
          <p:cNvGrpSpPr/>
          <p:nvPr/>
        </p:nvGrpSpPr>
        <p:grpSpPr>
          <a:xfrm>
            <a:off x="477889" y="2613440"/>
            <a:ext cx="109265" cy="398166"/>
            <a:chOff x="727175" y="2957625"/>
            <a:chExt cx="130700" cy="476275"/>
          </a:xfrm>
        </p:grpSpPr>
        <p:sp>
          <p:nvSpPr>
            <p:cNvPr id="800" name="Google Shape;800;p47"/>
            <p:cNvSpPr/>
            <p:nvPr/>
          </p:nvSpPr>
          <p:spPr>
            <a:xfrm>
              <a:off x="727175" y="2957625"/>
              <a:ext cx="130700" cy="476275"/>
            </a:xfrm>
            <a:custGeom>
              <a:avLst/>
              <a:gdLst/>
              <a:ahLst/>
              <a:cxnLst/>
              <a:rect l="l" t="t" r="r" b="b"/>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7"/>
            <p:cNvSpPr/>
            <p:nvPr/>
          </p:nvSpPr>
          <p:spPr>
            <a:xfrm>
              <a:off x="751600" y="3090125"/>
              <a:ext cx="81850" cy="319350"/>
            </a:xfrm>
            <a:custGeom>
              <a:avLst/>
              <a:gdLst/>
              <a:ahLst/>
              <a:cxnLst/>
              <a:rect l="l" t="t" r="r" b="b"/>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47"/>
          <p:cNvSpPr/>
          <p:nvPr/>
        </p:nvSpPr>
        <p:spPr>
          <a:xfrm>
            <a:off x="1492208" y="2597714"/>
            <a:ext cx="334860" cy="429808"/>
          </a:xfrm>
          <a:custGeom>
            <a:avLst/>
            <a:gdLst/>
            <a:ahLst/>
            <a:cxnLst/>
            <a:rect l="l" t="t" r="r" b="b"/>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7"/>
          <p:cNvSpPr/>
          <p:nvPr/>
        </p:nvSpPr>
        <p:spPr>
          <a:xfrm>
            <a:off x="972049" y="2597714"/>
            <a:ext cx="248083" cy="429808"/>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47"/>
          <p:cNvGrpSpPr/>
          <p:nvPr/>
        </p:nvGrpSpPr>
        <p:grpSpPr>
          <a:xfrm>
            <a:off x="2029631" y="2626189"/>
            <a:ext cx="386943" cy="372647"/>
            <a:chOff x="2583325" y="2972875"/>
            <a:chExt cx="462850" cy="445750"/>
          </a:xfrm>
        </p:grpSpPr>
        <p:sp>
          <p:nvSpPr>
            <p:cNvPr id="805" name="Google Shape;805;p47"/>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7"/>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47"/>
          <p:cNvGrpSpPr/>
          <p:nvPr/>
        </p:nvGrpSpPr>
        <p:grpSpPr>
          <a:xfrm>
            <a:off x="2579886" y="2681846"/>
            <a:ext cx="413486" cy="261354"/>
            <a:chOff x="3241525" y="3039450"/>
            <a:chExt cx="494600" cy="312625"/>
          </a:xfrm>
        </p:grpSpPr>
        <p:sp>
          <p:nvSpPr>
            <p:cNvPr id="808" name="Google Shape;808;p47"/>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7"/>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 name="Google Shape;810;p47"/>
          <p:cNvSpPr/>
          <p:nvPr/>
        </p:nvSpPr>
        <p:spPr>
          <a:xfrm>
            <a:off x="3736180" y="2634980"/>
            <a:ext cx="355300" cy="355279"/>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1" name="Google Shape;811;p47"/>
          <p:cNvGrpSpPr/>
          <p:nvPr/>
        </p:nvGrpSpPr>
        <p:grpSpPr>
          <a:xfrm>
            <a:off x="4263318" y="2654279"/>
            <a:ext cx="427781" cy="316489"/>
            <a:chOff x="5255200" y="3006475"/>
            <a:chExt cx="511700" cy="378575"/>
          </a:xfrm>
        </p:grpSpPr>
        <p:sp>
          <p:nvSpPr>
            <p:cNvPr id="812" name="Google Shape;812;p47"/>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7"/>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47"/>
          <p:cNvGrpSpPr/>
          <p:nvPr/>
        </p:nvGrpSpPr>
        <p:grpSpPr>
          <a:xfrm>
            <a:off x="3177104" y="2635907"/>
            <a:ext cx="346104" cy="353231"/>
            <a:chOff x="3955900" y="2984500"/>
            <a:chExt cx="414000" cy="422525"/>
          </a:xfrm>
        </p:grpSpPr>
        <p:sp>
          <p:nvSpPr>
            <p:cNvPr id="815" name="Google Shape;815;p47"/>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7"/>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7"/>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47"/>
          <p:cNvSpPr/>
          <p:nvPr/>
        </p:nvSpPr>
        <p:spPr>
          <a:xfrm>
            <a:off x="341117" y="3224048"/>
            <a:ext cx="386922" cy="304241"/>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7"/>
          <p:cNvSpPr/>
          <p:nvPr/>
        </p:nvSpPr>
        <p:spPr>
          <a:xfrm>
            <a:off x="4906165" y="2618636"/>
            <a:ext cx="269526" cy="387967"/>
          </a:xfrm>
          <a:custGeom>
            <a:avLst/>
            <a:gdLst/>
            <a:ahLst/>
            <a:cxnLst/>
            <a:rect l="l" t="t" r="r" b="b"/>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0" name="Google Shape;820;p47"/>
          <p:cNvGrpSpPr/>
          <p:nvPr/>
        </p:nvGrpSpPr>
        <p:grpSpPr>
          <a:xfrm>
            <a:off x="5472049" y="2630787"/>
            <a:ext cx="264427" cy="375719"/>
            <a:chOff x="6701050" y="2978375"/>
            <a:chExt cx="316300" cy="449425"/>
          </a:xfrm>
        </p:grpSpPr>
        <p:sp>
          <p:nvSpPr>
            <p:cNvPr id="821" name="Google Shape;821;p47"/>
            <p:cNvSpPr/>
            <p:nvPr/>
          </p:nvSpPr>
          <p:spPr>
            <a:xfrm>
              <a:off x="6701050" y="2978375"/>
              <a:ext cx="316300" cy="78175"/>
            </a:xfrm>
            <a:custGeom>
              <a:avLst/>
              <a:gdLst/>
              <a:ahLst/>
              <a:cxnLst/>
              <a:rect l="l" t="t" r="r" b="b"/>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7"/>
            <p:cNvSpPr/>
            <p:nvPr/>
          </p:nvSpPr>
          <p:spPr>
            <a:xfrm>
              <a:off x="6713875" y="3068750"/>
              <a:ext cx="290650" cy="359050"/>
            </a:xfrm>
            <a:custGeom>
              <a:avLst/>
              <a:gdLst/>
              <a:ahLst/>
              <a:cxnLst/>
              <a:rect l="l" t="t" r="r" b="b"/>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47"/>
          <p:cNvGrpSpPr/>
          <p:nvPr/>
        </p:nvGrpSpPr>
        <p:grpSpPr>
          <a:xfrm>
            <a:off x="907677" y="3249448"/>
            <a:ext cx="376743" cy="253204"/>
            <a:chOff x="1241275" y="3718400"/>
            <a:chExt cx="450650" cy="302875"/>
          </a:xfrm>
        </p:grpSpPr>
        <p:sp>
          <p:nvSpPr>
            <p:cNvPr id="824" name="Google Shape;824;p47"/>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7"/>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7"/>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7"/>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47"/>
          <p:cNvGrpSpPr/>
          <p:nvPr/>
        </p:nvGrpSpPr>
        <p:grpSpPr>
          <a:xfrm>
            <a:off x="1476324" y="3230053"/>
            <a:ext cx="366502" cy="292496"/>
            <a:chOff x="1921475" y="3695200"/>
            <a:chExt cx="438400" cy="349875"/>
          </a:xfrm>
        </p:grpSpPr>
        <p:sp>
          <p:nvSpPr>
            <p:cNvPr id="829" name="Google Shape;829;p47"/>
            <p:cNvSpPr/>
            <p:nvPr/>
          </p:nvSpPr>
          <p:spPr>
            <a:xfrm>
              <a:off x="2246900" y="3992550"/>
              <a:ext cx="52525" cy="52525"/>
            </a:xfrm>
            <a:custGeom>
              <a:avLst/>
              <a:gdLst/>
              <a:ahLst/>
              <a:cxnLst/>
              <a:rect l="l" t="t" r="r" b="b"/>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7"/>
            <p:cNvSpPr/>
            <p:nvPr/>
          </p:nvSpPr>
          <p:spPr>
            <a:xfrm>
              <a:off x="2033800" y="3992550"/>
              <a:ext cx="52550" cy="52525"/>
            </a:xfrm>
            <a:custGeom>
              <a:avLst/>
              <a:gdLst/>
              <a:ahLst/>
              <a:cxnLst/>
              <a:rect l="l" t="t" r="r" b="b"/>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7"/>
            <p:cNvSpPr/>
            <p:nvPr/>
          </p:nvSpPr>
          <p:spPr>
            <a:xfrm>
              <a:off x="1921475" y="3695200"/>
              <a:ext cx="438400" cy="297975"/>
            </a:xfrm>
            <a:custGeom>
              <a:avLst/>
              <a:gdLst/>
              <a:ahLst/>
              <a:cxnLst/>
              <a:rect l="l" t="t" r="r" b="b"/>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47"/>
          <p:cNvGrpSpPr/>
          <p:nvPr/>
        </p:nvGrpSpPr>
        <p:grpSpPr>
          <a:xfrm>
            <a:off x="2043425" y="3225455"/>
            <a:ext cx="359355" cy="301190"/>
            <a:chOff x="2599825" y="3689700"/>
            <a:chExt cx="429850" cy="360275"/>
          </a:xfrm>
        </p:grpSpPr>
        <p:sp>
          <p:nvSpPr>
            <p:cNvPr id="833" name="Google Shape;833;p47"/>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7"/>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47"/>
          <p:cNvGrpSpPr/>
          <p:nvPr/>
        </p:nvGrpSpPr>
        <p:grpSpPr>
          <a:xfrm>
            <a:off x="2624299" y="3194314"/>
            <a:ext cx="324661" cy="338956"/>
            <a:chOff x="3294650" y="3652450"/>
            <a:chExt cx="388350" cy="405450"/>
          </a:xfrm>
        </p:grpSpPr>
        <p:sp>
          <p:nvSpPr>
            <p:cNvPr id="836" name="Google Shape;836;p47"/>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7"/>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7"/>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47"/>
          <p:cNvGrpSpPr/>
          <p:nvPr/>
        </p:nvGrpSpPr>
        <p:grpSpPr>
          <a:xfrm>
            <a:off x="3160781" y="3237200"/>
            <a:ext cx="378750" cy="277698"/>
            <a:chOff x="3936375" y="3703750"/>
            <a:chExt cx="453050" cy="332175"/>
          </a:xfrm>
        </p:grpSpPr>
        <p:sp>
          <p:nvSpPr>
            <p:cNvPr id="840" name="Google Shape;840;p47"/>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7"/>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7"/>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7"/>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7"/>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47"/>
          <p:cNvGrpSpPr/>
          <p:nvPr/>
        </p:nvGrpSpPr>
        <p:grpSpPr>
          <a:xfrm>
            <a:off x="3724307" y="3237200"/>
            <a:ext cx="378750" cy="277698"/>
            <a:chOff x="4610450" y="3703750"/>
            <a:chExt cx="453050" cy="332175"/>
          </a:xfrm>
        </p:grpSpPr>
        <p:sp>
          <p:nvSpPr>
            <p:cNvPr id="846" name="Google Shape;846;p47"/>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7"/>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48;p47"/>
          <p:cNvGrpSpPr/>
          <p:nvPr/>
        </p:nvGrpSpPr>
        <p:grpSpPr>
          <a:xfrm>
            <a:off x="4301106" y="3209132"/>
            <a:ext cx="352207" cy="333836"/>
            <a:chOff x="5300400" y="3670175"/>
            <a:chExt cx="421300" cy="399325"/>
          </a:xfrm>
        </p:grpSpPr>
        <p:sp>
          <p:nvSpPr>
            <p:cNvPr id="849" name="Google Shape;849;p47"/>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7"/>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7"/>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7"/>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7"/>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4" name="Google Shape;854;p47"/>
          <p:cNvSpPr/>
          <p:nvPr/>
        </p:nvSpPr>
        <p:spPr>
          <a:xfrm>
            <a:off x="4844905" y="3180157"/>
            <a:ext cx="392042" cy="392021"/>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5" name="Google Shape;855;p47"/>
          <p:cNvGrpSpPr/>
          <p:nvPr/>
        </p:nvGrpSpPr>
        <p:grpSpPr>
          <a:xfrm>
            <a:off x="5433259" y="3205035"/>
            <a:ext cx="342008" cy="342029"/>
            <a:chOff x="6654650" y="3665275"/>
            <a:chExt cx="409100" cy="409125"/>
          </a:xfrm>
        </p:grpSpPr>
        <p:sp>
          <p:nvSpPr>
            <p:cNvPr id="856" name="Google Shape;856;p4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47"/>
          <p:cNvGrpSpPr/>
          <p:nvPr/>
        </p:nvGrpSpPr>
        <p:grpSpPr>
          <a:xfrm>
            <a:off x="347223" y="3754266"/>
            <a:ext cx="370599" cy="370620"/>
            <a:chOff x="570875" y="4322250"/>
            <a:chExt cx="443300" cy="443325"/>
          </a:xfrm>
        </p:grpSpPr>
        <p:sp>
          <p:nvSpPr>
            <p:cNvPr id="859" name="Google Shape;859;p4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3" name="Google Shape;863;p47"/>
          <p:cNvSpPr/>
          <p:nvPr/>
        </p:nvSpPr>
        <p:spPr>
          <a:xfrm>
            <a:off x="895469" y="3826389"/>
            <a:ext cx="401238" cy="226661"/>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47"/>
          <p:cNvGrpSpPr/>
          <p:nvPr/>
        </p:nvGrpSpPr>
        <p:grpSpPr>
          <a:xfrm>
            <a:off x="1524812" y="3726720"/>
            <a:ext cx="269526" cy="425712"/>
            <a:chOff x="1979475" y="4289300"/>
            <a:chExt cx="322400" cy="509225"/>
          </a:xfrm>
        </p:grpSpPr>
        <p:sp>
          <p:nvSpPr>
            <p:cNvPr id="865" name="Google Shape;865;p47"/>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7"/>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7"/>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 name="Google Shape;868;p47"/>
          <p:cNvGrpSpPr/>
          <p:nvPr/>
        </p:nvGrpSpPr>
        <p:grpSpPr>
          <a:xfrm>
            <a:off x="2064346" y="3732321"/>
            <a:ext cx="318014" cy="414510"/>
            <a:chOff x="2624850" y="4296000"/>
            <a:chExt cx="380400" cy="495825"/>
          </a:xfrm>
        </p:grpSpPr>
        <p:sp>
          <p:nvSpPr>
            <p:cNvPr id="869" name="Google Shape;869;p47"/>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7"/>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7"/>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2" name="Google Shape;872;p47"/>
          <p:cNvSpPr/>
          <p:nvPr/>
        </p:nvSpPr>
        <p:spPr>
          <a:xfrm>
            <a:off x="3180303" y="3769727"/>
            <a:ext cx="339959" cy="33998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7"/>
          <p:cNvSpPr/>
          <p:nvPr/>
        </p:nvSpPr>
        <p:spPr>
          <a:xfrm>
            <a:off x="2616754" y="3791171"/>
            <a:ext cx="339959" cy="297093"/>
          </a:xfrm>
          <a:custGeom>
            <a:avLst/>
            <a:gdLst/>
            <a:ahLst/>
            <a:cxnLst/>
            <a:rect l="l" t="t" r="r" b="b"/>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7"/>
          <p:cNvSpPr/>
          <p:nvPr/>
        </p:nvSpPr>
        <p:spPr>
          <a:xfrm>
            <a:off x="3742304" y="3768201"/>
            <a:ext cx="343053" cy="343032"/>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5" name="Google Shape;875;p47"/>
          <p:cNvGrpSpPr/>
          <p:nvPr/>
        </p:nvGrpSpPr>
        <p:grpSpPr>
          <a:xfrm>
            <a:off x="4280686" y="3773160"/>
            <a:ext cx="393045" cy="332833"/>
            <a:chOff x="5275975" y="4344850"/>
            <a:chExt cx="470150" cy="398125"/>
          </a:xfrm>
        </p:grpSpPr>
        <p:sp>
          <p:nvSpPr>
            <p:cNvPr id="876" name="Google Shape;876;p47"/>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7"/>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7"/>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9" name="Google Shape;879;p47"/>
          <p:cNvSpPr/>
          <p:nvPr/>
        </p:nvSpPr>
        <p:spPr>
          <a:xfrm>
            <a:off x="4864301" y="3763102"/>
            <a:ext cx="353252" cy="353231"/>
          </a:xfrm>
          <a:custGeom>
            <a:avLst/>
            <a:gdLst/>
            <a:ahLst/>
            <a:cxnLst/>
            <a:rect l="l" t="t" r="r" b="b"/>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 name="Google Shape;880;p47"/>
          <p:cNvGrpSpPr/>
          <p:nvPr/>
        </p:nvGrpSpPr>
        <p:grpSpPr>
          <a:xfrm>
            <a:off x="5423038" y="3746115"/>
            <a:ext cx="362448" cy="386922"/>
            <a:chOff x="6642425" y="4312500"/>
            <a:chExt cx="433550" cy="462825"/>
          </a:xfrm>
        </p:grpSpPr>
        <p:sp>
          <p:nvSpPr>
            <p:cNvPr id="881" name="Google Shape;881;p47"/>
            <p:cNvSpPr/>
            <p:nvPr/>
          </p:nvSpPr>
          <p:spPr>
            <a:xfrm>
              <a:off x="6642425" y="4687375"/>
              <a:ext cx="433550" cy="39125"/>
            </a:xfrm>
            <a:custGeom>
              <a:avLst/>
              <a:gdLst/>
              <a:ahLst/>
              <a:cxnLst/>
              <a:rect l="l" t="t" r="r" b="b"/>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7"/>
            <p:cNvSpPr/>
            <p:nvPr/>
          </p:nvSpPr>
          <p:spPr>
            <a:xfrm>
              <a:off x="6642425" y="4736225"/>
              <a:ext cx="433550" cy="39100"/>
            </a:xfrm>
            <a:custGeom>
              <a:avLst/>
              <a:gdLst/>
              <a:ahLst/>
              <a:cxnLst/>
              <a:rect l="l" t="t" r="r" b="b"/>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7"/>
            <p:cNvSpPr/>
            <p:nvPr/>
          </p:nvSpPr>
          <p:spPr>
            <a:xfrm>
              <a:off x="6684575" y="4312500"/>
              <a:ext cx="349875" cy="377350"/>
            </a:xfrm>
            <a:custGeom>
              <a:avLst/>
              <a:gdLst/>
              <a:ahLst/>
              <a:cxnLst/>
              <a:rect l="l" t="t" r="r" b="b"/>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47"/>
          <p:cNvSpPr/>
          <p:nvPr/>
        </p:nvSpPr>
        <p:spPr>
          <a:xfrm>
            <a:off x="299775" y="4365943"/>
            <a:ext cx="465527" cy="274647"/>
          </a:xfrm>
          <a:custGeom>
            <a:avLst/>
            <a:gdLst/>
            <a:ahLst/>
            <a:cxnLst/>
            <a:rect l="l" t="t" r="r" b="b"/>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47"/>
          <p:cNvGrpSpPr/>
          <p:nvPr/>
        </p:nvGrpSpPr>
        <p:grpSpPr>
          <a:xfrm>
            <a:off x="910227" y="4320364"/>
            <a:ext cx="371623" cy="365499"/>
            <a:chOff x="1244325" y="4999400"/>
            <a:chExt cx="444525" cy="437200"/>
          </a:xfrm>
        </p:grpSpPr>
        <p:sp>
          <p:nvSpPr>
            <p:cNvPr id="886" name="Google Shape;886;p47"/>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7"/>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7"/>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7"/>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7"/>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7"/>
          <p:cNvGrpSpPr/>
          <p:nvPr/>
        </p:nvGrpSpPr>
        <p:grpSpPr>
          <a:xfrm>
            <a:off x="1506943" y="4308618"/>
            <a:ext cx="305265" cy="388970"/>
            <a:chOff x="1958100" y="4985350"/>
            <a:chExt cx="365150" cy="465275"/>
          </a:xfrm>
        </p:grpSpPr>
        <p:sp>
          <p:nvSpPr>
            <p:cNvPr id="892" name="Google Shape;892;p47"/>
            <p:cNvSpPr/>
            <p:nvPr/>
          </p:nvSpPr>
          <p:spPr>
            <a:xfrm>
              <a:off x="1958100" y="4985350"/>
              <a:ext cx="365150" cy="465275"/>
            </a:xfrm>
            <a:custGeom>
              <a:avLst/>
              <a:gdLst/>
              <a:ahLst/>
              <a:cxnLst/>
              <a:rect l="l" t="t" r="r" b="b"/>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7"/>
            <p:cNvSpPr/>
            <p:nvPr/>
          </p:nvSpPr>
          <p:spPr>
            <a:xfrm>
              <a:off x="1977625" y="5237525"/>
              <a:ext cx="113600" cy="213100"/>
            </a:xfrm>
            <a:custGeom>
              <a:avLst/>
              <a:gdLst/>
              <a:ahLst/>
              <a:cxnLst/>
              <a:rect l="l" t="t" r="r" b="b"/>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7"/>
            <p:cNvSpPr/>
            <p:nvPr/>
          </p:nvSpPr>
          <p:spPr>
            <a:xfrm>
              <a:off x="2190125" y="5237525"/>
              <a:ext cx="113575" cy="213100"/>
            </a:xfrm>
            <a:custGeom>
              <a:avLst/>
              <a:gdLst/>
              <a:ahLst/>
              <a:cxnLst/>
              <a:rect l="l" t="t" r="r" b="b"/>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47"/>
          <p:cNvGrpSpPr/>
          <p:nvPr/>
        </p:nvGrpSpPr>
        <p:grpSpPr>
          <a:xfrm>
            <a:off x="2048002" y="4323415"/>
            <a:ext cx="350200" cy="359877"/>
            <a:chOff x="2605300" y="5003050"/>
            <a:chExt cx="418900" cy="430475"/>
          </a:xfrm>
        </p:grpSpPr>
        <p:sp>
          <p:nvSpPr>
            <p:cNvPr id="896" name="Google Shape;896;p47"/>
            <p:cNvSpPr/>
            <p:nvPr/>
          </p:nvSpPr>
          <p:spPr>
            <a:xfrm>
              <a:off x="2820225" y="5222250"/>
              <a:ext cx="202750" cy="211275"/>
            </a:xfrm>
            <a:custGeom>
              <a:avLst/>
              <a:gdLst/>
              <a:ahLst/>
              <a:cxnLst/>
              <a:rect l="l" t="t" r="r" b="b"/>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7"/>
            <p:cNvSpPr/>
            <p:nvPr/>
          </p:nvSpPr>
          <p:spPr>
            <a:xfrm>
              <a:off x="2606525" y="5003050"/>
              <a:ext cx="203975" cy="208225"/>
            </a:xfrm>
            <a:custGeom>
              <a:avLst/>
              <a:gdLst/>
              <a:ahLst/>
              <a:cxnLst/>
              <a:rect l="l" t="t" r="r" b="b"/>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7"/>
            <p:cNvSpPr/>
            <p:nvPr/>
          </p:nvSpPr>
          <p:spPr>
            <a:xfrm>
              <a:off x="2605300" y="5008550"/>
              <a:ext cx="418900" cy="418875"/>
            </a:xfrm>
            <a:custGeom>
              <a:avLst/>
              <a:gdLst/>
              <a:ahLst/>
              <a:cxnLst/>
              <a:rect l="l" t="t" r="r" b="b"/>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47"/>
          <p:cNvGrpSpPr/>
          <p:nvPr/>
        </p:nvGrpSpPr>
        <p:grpSpPr>
          <a:xfrm>
            <a:off x="2577336" y="4331086"/>
            <a:ext cx="418585" cy="344056"/>
            <a:chOff x="3238475" y="5012225"/>
            <a:chExt cx="500700" cy="411550"/>
          </a:xfrm>
        </p:grpSpPr>
        <p:sp>
          <p:nvSpPr>
            <p:cNvPr id="900" name="Google Shape;900;p47"/>
            <p:cNvSpPr/>
            <p:nvPr/>
          </p:nvSpPr>
          <p:spPr>
            <a:xfrm>
              <a:off x="3238475" y="5315050"/>
              <a:ext cx="500700" cy="108725"/>
            </a:xfrm>
            <a:custGeom>
              <a:avLst/>
              <a:gdLst/>
              <a:ahLst/>
              <a:cxnLst/>
              <a:rect l="l" t="t" r="r" b="b"/>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7"/>
            <p:cNvSpPr/>
            <p:nvPr/>
          </p:nvSpPr>
          <p:spPr>
            <a:xfrm>
              <a:off x="3282450" y="5160575"/>
              <a:ext cx="412750" cy="140475"/>
            </a:xfrm>
            <a:custGeom>
              <a:avLst/>
              <a:gdLst/>
              <a:ahLst/>
              <a:cxnLst/>
              <a:rect l="l" t="t" r="r" b="b"/>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7"/>
            <p:cNvSpPr/>
            <p:nvPr/>
          </p:nvSpPr>
          <p:spPr>
            <a:xfrm>
              <a:off x="3473550" y="5012225"/>
              <a:ext cx="30550" cy="129450"/>
            </a:xfrm>
            <a:custGeom>
              <a:avLst/>
              <a:gdLst/>
              <a:ahLst/>
              <a:cxnLst/>
              <a:rect l="l" t="t" r="r" b="b"/>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7"/>
            <p:cNvSpPr/>
            <p:nvPr/>
          </p:nvSpPr>
          <p:spPr>
            <a:xfrm>
              <a:off x="3429575" y="5012225"/>
              <a:ext cx="31175" cy="129450"/>
            </a:xfrm>
            <a:custGeom>
              <a:avLst/>
              <a:gdLst/>
              <a:ahLst/>
              <a:cxnLst/>
              <a:rect l="l" t="t" r="r" b="b"/>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7"/>
            <p:cNvSpPr/>
            <p:nvPr/>
          </p:nvSpPr>
          <p:spPr>
            <a:xfrm>
              <a:off x="3516900" y="5012225"/>
              <a:ext cx="31175" cy="129450"/>
            </a:xfrm>
            <a:custGeom>
              <a:avLst/>
              <a:gdLst/>
              <a:ahLst/>
              <a:cxnLst/>
              <a:rect l="l" t="t" r="r" b="b"/>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47"/>
          <p:cNvGrpSpPr/>
          <p:nvPr/>
        </p:nvGrpSpPr>
        <p:grpSpPr>
          <a:xfrm>
            <a:off x="3683970" y="4294322"/>
            <a:ext cx="459424" cy="417561"/>
            <a:chOff x="4562200" y="4968250"/>
            <a:chExt cx="549550" cy="499475"/>
          </a:xfrm>
        </p:grpSpPr>
        <p:sp>
          <p:nvSpPr>
            <p:cNvPr id="906" name="Google Shape;906;p47"/>
            <p:cNvSpPr/>
            <p:nvPr/>
          </p:nvSpPr>
          <p:spPr>
            <a:xfrm>
              <a:off x="4842450" y="5242400"/>
              <a:ext cx="213125" cy="225325"/>
            </a:xfrm>
            <a:custGeom>
              <a:avLst/>
              <a:gdLst/>
              <a:ahLst/>
              <a:cxnLst/>
              <a:rect l="l" t="t" r="r" b="b"/>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7"/>
            <p:cNvSpPr/>
            <p:nvPr/>
          </p:nvSpPr>
          <p:spPr>
            <a:xfrm>
              <a:off x="4617775" y="5241800"/>
              <a:ext cx="212500" cy="225925"/>
            </a:xfrm>
            <a:custGeom>
              <a:avLst/>
              <a:gdLst/>
              <a:ahLst/>
              <a:cxnLst/>
              <a:rect l="l" t="t" r="r" b="b"/>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7"/>
            <p:cNvSpPr/>
            <p:nvPr/>
          </p:nvSpPr>
          <p:spPr>
            <a:xfrm>
              <a:off x="4631200" y="4968250"/>
              <a:ext cx="411550" cy="236325"/>
            </a:xfrm>
            <a:custGeom>
              <a:avLst/>
              <a:gdLst/>
              <a:ahLst/>
              <a:cxnLst/>
              <a:rect l="l" t="t" r="r" b="b"/>
              <a:pathLst>
                <a:path w="16462" h="9453" extrusionOk="0">
                  <a:moveTo>
                    <a:pt x="8182" y="1"/>
                  </a:moveTo>
                  <a:lnTo>
                    <a:pt x="0" y="4763"/>
                  </a:lnTo>
                  <a:lnTo>
                    <a:pt x="8231" y="9452"/>
                  </a:lnTo>
                  <a:lnTo>
                    <a:pt x="16462" y="4763"/>
                  </a:lnTo>
                  <a:lnTo>
                    <a:pt x="81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7"/>
            <p:cNvSpPr/>
            <p:nvPr/>
          </p:nvSpPr>
          <p:spPr>
            <a:xfrm>
              <a:off x="4562200" y="5094025"/>
              <a:ext cx="274800" cy="226550"/>
            </a:xfrm>
            <a:custGeom>
              <a:avLst/>
              <a:gdLst/>
              <a:ahLst/>
              <a:cxnLst/>
              <a:rect l="l" t="t" r="r" b="b"/>
              <a:pathLst>
                <a:path w="10992" h="9062" extrusionOk="0">
                  <a:moveTo>
                    <a:pt x="2248" y="1"/>
                  </a:moveTo>
                  <a:lnTo>
                    <a:pt x="1" y="4079"/>
                  </a:lnTo>
                  <a:lnTo>
                    <a:pt x="8744" y="9062"/>
                  </a:lnTo>
                  <a:lnTo>
                    <a:pt x="10991" y="4983"/>
                  </a:lnTo>
                  <a:lnTo>
                    <a:pt x="22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7"/>
            <p:cNvSpPr/>
            <p:nvPr/>
          </p:nvSpPr>
          <p:spPr>
            <a:xfrm>
              <a:off x="4836975" y="5094025"/>
              <a:ext cx="274775" cy="226550"/>
            </a:xfrm>
            <a:custGeom>
              <a:avLst/>
              <a:gdLst/>
              <a:ahLst/>
              <a:cxnLst/>
              <a:rect l="l" t="t" r="r" b="b"/>
              <a:pathLst>
                <a:path w="10991" h="9062" extrusionOk="0">
                  <a:moveTo>
                    <a:pt x="8743" y="1"/>
                  </a:moveTo>
                  <a:lnTo>
                    <a:pt x="0" y="4983"/>
                  </a:lnTo>
                  <a:lnTo>
                    <a:pt x="2247" y="9062"/>
                  </a:lnTo>
                  <a:lnTo>
                    <a:pt x="10990" y="4079"/>
                  </a:lnTo>
                  <a:lnTo>
                    <a:pt x="87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47"/>
          <p:cNvGrpSpPr/>
          <p:nvPr/>
        </p:nvGrpSpPr>
        <p:grpSpPr>
          <a:xfrm>
            <a:off x="3190898" y="4317814"/>
            <a:ext cx="318516" cy="370076"/>
            <a:chOff x="3972400" y="4996350"/>
            <a:chExt cx="381000" cy="442675"/>
          </a:xfrm>
        </p:grpSpPr>
        <p:sp>
          <p:nvSpPr>
            <p:cNvPr id="912" name="Google Shape;912;p47"/>
            <p:cNvSpPr/>
            <p:nvPr/>
          </p:nvSpPr>
          <p:spPr>
            <a:xfrm>
              <a:off x="4157400" y="4996350"/>
              <a:ext cx="86725" cy="103200"/>
            </a:xfrm>
            <a:custGeom>
              <a:avLst/>
              <a:gdLst/>
              <a:ahLst/>
              <a:cxnLst/>
              <a:rect l="l" t="t" r="r" b="b"/>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7"/>
            <p:cNvSpPr/>
            <p:nvPr/>
          </p:nvSpPr>
          <p:spPr>
            <a:xfrm>
              <a:off x="3972400" y="5048250"/>
              <a:ext cx="381000" cy="390775"/>
            </a:xfrm>
            <a:custGeom>
              <a:avLst/>
              <a:gdLst/>
              <a:ahLst/>
              <a:cxnLst/>
              <a:rect l="l" t="t" r="r" b="b"/>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47"/>
          <p:cNvGrpSpPr/>
          <p:nvPr/>
        </p:nvGrpSpPr>
        <p:grpSpPr>
          <a:xfrm>
            <a:off x="4251593" y="4286673"/>
            <a:ext cx="451252" cy="432860"/>
            <a:chOff x="5241175" y="4959100"/>
            <a:chExt cx="539775" cy="517775"/>
          </a:xfrm>
        </p:grpSpPr>
        <p:sp>
          <p:nvSpPr>
            <p:cNvPr id="915" name="Google Shape;915;p47"/>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7"/>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7"/>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7"/>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7"/>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7"/>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1" name="Google Shape;921;p47"/>
          <p:cNvSpPr/>
          <p:nvPr/>
        </p:nvSpPr>
        <p:spPr>
          <a:xfrm>
            <a:off x="4842355" y="4393512"/>
            <a:ext cx="397142" cy="219513"/>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2" name="Google Shape;922;p47"/>
          <p:cNvGrpSpPr/>
          <p:nvPr/>
        </p:nvGrpSpPr>
        <p:grpSpPr>
          <a:xfrm>
            <a:off x="5458777" y="4350982"/>
            <a:ext cx="289444" cy="332832"/>
            <a:chOff x="6685175" y="5036025"/>
            <a:chExt cx="346225" cy="398125"/>
          </a:xfrm>
        </p:grpSpPr>
        <p:sp>
          <p:nvSpPr>
            <p:cNvPr id="923" name="Google Shape;923;p47"/>
            <p:cNvSpPr/>
            <p:nvPr/>
          </p:nvSpPr>
          <p:spPr>
            <a:xfrm>
              <a:off x="6743800" y="5036025"/>
              <a:ext cx="105650" cy="147775"/>
            </a:xfrm>
            <a:custGeom>
              <a:avLst/>
              <a:gdLst/>
              <a:ahLst/>
              <a:cxnLst/>
              <a:rect l="l" t="t" r="r" b="b"/>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7"/>
            <p:cNvSpPr/>
            <p:nvPr/>
          </p:nvSpPr>
          <p:spPr>
            <a:xfrm>
              <a:off x="6685175" y="5152025"/>
              <a:ext cx="84275" cy="117275"/>
            </a:xfrm>
            <a:custGeom>
              <a:avLst/>
              <a:gdLst/>
              <a:ahLst/>
              <a:cxnLst/>
              <a:rect l="l" t="t" r="r" b="b"/>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7"/>
            <p:cNvSpPr/>
            <p:nvPr/>
          </p:nvSpPr>
          <p:spPr>
            <a:xfrm>
              <a:off x="6871400" y="5038475"/>
              <a:ext cx="105650" cy="145325"/>
            </a:xfrm>
            <a:custGeom>
              <a:avLst/>
              <a:gdLst/>
              <a:ahLst/>
              <a:cxnLst/>
              <a:rect l="l" t="t" r="r" b="b"/>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7"/>
            <p:cNvSpPr/>
            <p:nvPr/>
          </p:nvSpPr>
          <p:spPr>
            <a:xfrm>
              <a:off x="6944050" y="5155700"/>
              <a:ext cx="87350" cy="116025"/>
            </a:xfrm>
            <a:custGeom>
              <a:avLst/>
              <a:gdLst/>
              <a:ahLst/>
              <a:cxnLst/>
              <a:rect l="l" t="t" r="r" b="b"/>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7"/>
            <p:cNvSpPr/>
            <p:nvPr/>
          </p:nvSpPr>
          <p:spPr>
            <a:xfrm>
              <a:off x="6727300" y="5185625"/>
              <a:ext cx="263800" cy="248525"/>
            </a:xfrm>
            <a:custGeom>
              <a:avLst/>
              <a:gdLst/>
              <a:ahLst/>
              <a:cxnLst/>
              <a:rect l="l" t="t" r="r" b="b"/>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47"/>
          <p:cNvGrpSpPr/>
          <p:nvPr/>
        </p:nvGrpSpPr>
        <p:grpSpPr>
          <a:xfrm>
            <a:off x="6359618" y="1875199"/>
            <a:ext cx="432570" cy="421334"/>
            <a:chOff x="5926225" y="921350"/>
            <a:chExt cx="517800" cy="504350"/>
          </a:xfrm>
        </p:grpSpPr>
        <p:sp>
          <p:nvSpPr>
            <p:cNvPr id="929" name="Google Shape;929;p47"/>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1C232"/>
                </a:solidFill>
              </a:endParaRPr>
            </a:p>
          </p:txBody>
        </p:sp>
        <p:sp>
          <p:nvSpPr>
            <p:cNvPr id="930" name="Google Shape;930;p47"/>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1C232"/>
                </a:solidFill>
              </a:endParaRPr>
            </a:p>
          </p:txBody>
        </p:sp>
      </p:grpSp>
      <p:sp>
        <p:nvSpPr>
          <p:cNvPr id="931" name="Google Shape;931;p47"/>
          <p:cNvSpPr/>
          <p:nvPr/>
        </p:nvSpPr>
        <p:spPr>
          <a:xfrm>
            <a:off x="6553538" y="2111256"/>
            <a:ext cx="400950" cy="22649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2" name="Google Shape;932;p47"/>
          <p:cNvGrpSpPr/>
          <p:nvPr/>
        </p:nvGrpSpPr>
        <p:grpSpPr>
          <a:xfrm>
            <a:off x="7244605" y="1854579"/>
            <a:ext cx="432570" cy="421334"/>
            <a:chOff x="5926225" y="921350"/>
            <a:chExt cx="517800" cy="504350"/>
          </a:xfrm>
        </p:grpSpPr>
        <p:sp>
          <p:nvSpPr>
            <p:cNvPr id="933" name="Google Shape;933;p47"/>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noFill/>
            <a:ln w="9525" cap="flat" cmpd="sng">
              <a:solidFill>
                <a:srgbClr val="FFFF00"/>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7"/>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noFill/>
            <a:ln w="9525" cap="flat" cmpd="sng">
              <a:solidFill>
                <a:srgbClr val="FFFF00"/>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47"/>
          <p:cNvSpPr/>
          <p:nvPr/>
        </p:nvSpPr>
        <p:spPr>
          <a:xfrm>
            <a:off x="7438526" y="2090636"/>
            <a:ext cx="400950" cy="22649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6" name="Google Shape;936;p47"/>
          <p:cNvGrpSpPr/>
          <p:nvPr/>
        </p:nvGrpSpPr>
        <p:grpSpPr>
          <a:xfrm>
            <a:off x="6359885" y="2603621"/>
            <a:ext cx="1075937" cy="1047989"/>
            <a:chOff x="5926225" y="921350"/>
            <a:chExt cx="517800" cy="504350"/>
          </a:xfrm>
        </p:grpSpPr>
        <p:sp>
          <p:nvSpPr>
            <p:cNvPr id="937" name="Google Shape;937;p47"/>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w="28575" cap="flat" cmpd="sng">
              <a:solidFill>
                <a:srgbClr val="000000"/>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7"/>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w="28575" cap="flat" cmpd="sng">
              <a:solidFill>
                <a:srgbClr val="000000"/>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47"/>
          <p:cNvSpPr/>
          <p:nvPr/>
        </p:nvSpPr>
        <p:spPr>
          <a:xfrm>
            <a:off x="6842198" y="3190718"/>
            <a:ext cx="997288" cy="563371"/>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7"/>
          <p:cNvSpPr txBox="1"/>
          <p:nvPr/>
        </p:nvSpPr>
        <p:spPr>
          <a:xfrm>
            <a:off x="6248575" y="3096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900" b="1">
                <a:solidFill>
                  <a:srgbClr val="FFFFFF"/>
                </a:solidFill>
                <a:latin typeface="Lato"/>
                <a:ea typeface="Lato"/>
                <a:cs typeface="Lato"/>
                <a:sym typeface="Lato"/>
              </a:rPr>
              <a:t>SlidesCarnival icons are editable shapes</a:t>
            </a:r>
            <a:r>
              <a:rPr lang="en" sz="900">
                <a:solidFill>
                  <a:srgbClr val="FFFFFF"/>
                </a:solidFill>
                <a:latin typeface="Lato"/>
                <a:ea typeface="Lato"/>
                <a:cs typeface="Lato"/>
                <a:sym typeface="Lato"/>
              </a:rPr>
              <a:t>. </a:t>
            </a:r>
            <a:endParaRPr sz="900">
              <a:solidFill>
                <a:srgbClr val="FFFFFF"/>
              </a:solidFill>
              <a:latin typeface="Lato"/>
              <a:ea typeface="Lato"/>
              <a:cs typeface="Lato"/>
              <a:sym typeface="Lato"/>
            </a:endParaRPr>
          </a:p>
          <a:p>
            <a:pPr marL="0" lvl="0" indent="0" algn="l" rtl="0">
              <a:spcBef>
                <a:spcPts val="0"/>
              </a:spcBef>
              <a:spcAft>
                <a:spcPts val="0"/>
              </a:spcAft>
              <a:buClr>
                <a:srgbClr val="000000"/>
              </a:buClr>
              <a:buSzPts val="1100"/>
              <a:buFont typeface="Arial"/>
              <a:buNone/>
            </a:pPr>
            <a:endParaRPr sz="900">
              <a:solidFill>
                <a:srgbClr val="FFFFFF"/>
              </a:solidFill>
              <a:latin typeface="Lato"/>
              <a:ea typeface="Lato"/>
              <a:cs typeface="Lato"/>
              <a:sym typeface="Lato"/>
            </a:endParaRPr>
          </a:p>
          <a:p>
            <a:pPr marL="0" lvl="0" indent="0" algn="l" rtl="0">
              <a:spcBef>
                <a:spcPts val="0"/>
              </a:spcBef>
              <a:spcAft>
                <a:spcPts val="0"/>
              </a:spcAft>
              <a:buClr>
                <a:srgbClr val="000000"/>
              </a:buClr>
              <a:buSzPts val="1100"/>
              <a:buFont typeface="Arial"/>
              <a:buNone/>
            </a:pPr>
            <a:r>
              <a:rPr lang="en" sz="900">
                <a:solidFill>
                  <a:srgbClr val="FFFFFF"/>
                </a:solidFill>
                <a:latin typeface="Lato"/>
                <a:ea typeface="Lato"/>
                <a:cs typeface="Lato"/>
                <a:sym typeface="Lato"/>
              </a:rPr>
              <a:t>This means that you can:</a:t>
            </a:r>
            <a:endParaRPr sz="900">
              <a:solidFill>
                <a:srgbClr val="FFFFFF"/>
              </a:solidFill>
              <a:latin typeface="Lato"/>
              <a:ea typeface="Lato"/>
              <a:cs typeface="Lato"/>
              <a:sym typeface="Lato"/>
            </a:endParaRPr>
          </a:p>
          <a:p>
            <a:pPr marL="457200" lvl="0" indent="-285750" algn="l" rtl="0">
              <a:spcBef>
                <a:spcPts val="0"/>
              </a:spcBef>
              <a:spcAft>
                <a:spcPts val="0"/>
              </a:spcAft>
              <a:buClr>
                <a:srgbClr val="FFFFFF"/>
              </a:buClr>
              <a:buSzPts val="900"/>
              <a:buFont typeface="Lato"/>
              <a:buChar char="●"/>
            </a:pPr>
            <a:r>
              <a:rPr lang="en" sz="900">
                <a:solidFill>
                  <a:srgbClr val="FFFFFF"/>
                </a:solidFill>
                <a:latin typeface="Lato"/>
                <a:ea typeface="Lato"/>
                <a:cs typeface="Lato"/>
                <a:sym typeface="Lato"/>
              </a:rPr>
              <a:t>Resize them without losing quality.</a:t>
            </a:r>
            <a:endParaRPr sz="900">
              <a:solidFill>
                <a:srgbClr val="FFFFFF"/>
              </a:solidFill>
              <a:latin typeface="Lato"/>
              <a:ea typeface="Lato"/>
              <a:cs typeface="Lato"/>
              <a:sym typeface="Lato"/>
            </a:endParaRPr>
          </a:p>
          <a:p>
            <a:pPr marL="457200" lvl="0" indent="-285750" algn="l" rtl="0">
              <a:spcBef>
                <a:spcPts val="0"/>
              </a:spcBef>
              <a:spcAft>
                <a:spcPts val="0"/>
              </a:spcAft>
              <a:buClr>
                <a:srgbClr val="FFFFFF"/>
              </a:buClr>
              <a:buSzPts val="900"/>
              <a:buFont typeface="Lato"/>
              <a:buChar char="●"/>
            </a:pPr>
            <a:r>
              <a:rPr lang="en" sz="900">
                <a:solidFill>
                  <a:srgbClr val="FFFFFF"/>
                </a:solidFill>
                <a:latin typeface="Lato"/>
                <a:ea typeface="Lato"/>
                <a:cs typeface="Lato"/>
                <a:sym typeface="Lato"/>
              </a:rPr>
              <a:t>Change fill color and opacity.</a:t>
            </a:r>
            <a:endParaRPr sz="900">
              <a:solidFill>
                <a:srgbClr val="FFFFFF"/>
              </a:solidFill>
              <a:latin typeface="Lato"/>
              <a:ea typeface="Lato"/>
              <a:cs typeface="Lato"/>
              <a:sym typeface="Lato"/>
            </a:endParaRPr>
          </a:p>
          <a:p>
            <a:pPr marL="457200" lvl="0" indent="-285750" algn="l" rtl="0">
              <a:spcBef>
                <a:spcPts val="0"/>
              </a:spcBef>
              <a:spcAft>
                <a:spcPts val="0"/>
              </a:spcAft>
              <a:buClr>
                <a:srgbClr val="FFFFFF"/>
              </a:buClr>
              <a:buSzPts val="900"/>
              <a:buFont typeface="Lato"/>
              <a:buChar char="●"/>
            </a:pPr>
            <a:r>
              <a:rPr lang="en" sz="900">
                <a:solidFill>
                  <a:srgbClr val="FFFFFF"/>
                </a:solidFill>
                <a:latin typeface="Lato"/>
                <a:ea typeface="Lato"/>
                <a:cs typeface="Lato"/>
                <a:sym typeface="Lato"/>
              </a:rPr>
              <a:t>Change line color, width and style.</a:t>
            </a:r>
            <a:endParaRPr sz="900">
              <a:solidFill>
                <a:srgbClr val="FFFFFF"/>
              </a:solidFill>
              <a:latin typeface="Lato"/>
              <a:ea typeface="Lato"/>
              <a:cs typeface="Lato"/>
              <a:sym typeface="Lato"/>
            </a:endParaRPr>
          </a:p>
          <a:p>
            <a:pPr marL="0" lvl="0" indent="0" algn="l" rtl="0">
              <a:spcBef>
                <a:spcPts val="0"/>
              </a:spcBef>
              <a:spcAft>
                <a:spcPts val="0"/>
              </a:spcAft>
              <a:buNone/>
            </a:pPr>
            <a:endParaRPr sz="900">
              <a:solidFill>
                <a:srgbClr val="FFFFFF"/>
              </a:solidFill>
              <a:latin typeface="Lato"/>
              <a:ea typeface="Lato"/>
              <a:cs typeface="Lato"/>
              <a:sym typeface="Lato"/>
            </a:endParaRPr>
          </a:p>
          <a:p>
            <a:pPr marL="0" lvl="0" indent="0" algn="l" rtl="0">
              <a:spcBef>
                <a:spcPts val="0"/>
              </a:spcBef>
              <a:spcAft>
                <a:spcPts val="0"/>
              </a:spcAft>
              <a:buNone/>
            </a:pPr>
            <a:r>
              <a:rPr lang="en" sz="900">
                <a:solidFill>
                  <a:srgbClr val="FFFFFF"/>
                </a:solidFill>
                <a:latin typeface="Lato"/>
                <a:ea typeface="Lato"/>
                <a:cs typeface="Lato"/>
                <a:sym typeface="Lato"/>
              </a:rPr>
              <a:t>Isn’t that nice? :)</a:t>
            </a:r>
            <a:endParaRPr sz="900">
              <a:solidFill>
                <a:srgbClr val="FFFFFF"/>
              </a:solidFill>
              <a:latin typeface="Lato"/>
              <a:ea typeface="Lato"/>
              <a:cs typeface="Lato"/>
              <a:sym typeface="Lato"/>
            </a:endParaRPr>
          </a:p>
          <a:p>
            <a:pPr marL="0" lvl="0" indent="0" algn="l" rtl="0">
              <a:spcBef>
                <a:spcPts val="0"/>
              </a:spcBef>
              <a:spcAft>
                <a:spcPts val="0"/>
              </a:spcAft>
              <a:buNone/>
            </a:pPr>
            <a:endParaRPr sz="900">
              <a:solidFill>
                <a:srgbClr val="FFFFFF"/>
              </a:solidFill>
              <a:latin typeface="Lato"/>
              <a:ea typeface="Lato"/>
              <a:cs typeface="Lato"/>
              <a:sym typeface="Lato"/>
            </a:endParaRPr>
          </a:p>
          <a:p>
            <a:pPr marL="0" lvl="0" indent="0" algn="l" rtl="0">
              <a:spcBef>
                <a:spcPts val="0"/>
              </a:spcBef>
              <a:spcAft>
                <a:spcPts val="0"/>
              </a:spcAft>
              <a:buNone/>
            </a:pPr>
            <a:r>
              <a:rPr lang="en" sz="900">
                <a:solidFill>
                  <a:srgbClr val="FFFFFF"/>
                </a:solidFill>
                <a:latin typeface="Lato"/>
                <a:ea typeface="Lato"/>
                <a:cs typeface="Lato"/>
                <a:sym typeface="Lato"/>
              </a:rPr>
              <a:t>Examples:</a:t>
            </a:r>
            <a:endParaRPr sz="900">
              <a:solidFill>
                <a:srgbClr val="FFFFFF"/>
              </a:solidFill>
              <a:latin typeface="Lato"/>
              <a:ea typeface="Lato"/>
              <a:cs typeface="Lato"/>
              <a:sym typeface="Lato"/>
            </a:endParaRPr>
          </a:p>
          <a:p>
            <a:pPr marL="0" lvl="0" indent="0" algn="l" rtl="0">
              <a:spcBef>
                <a:spcPts val="0"/>
              </a:spcBef>
              <a:spcAft>
                <a:spcPts val="0"/>
              </a:spcAft>
              <a:buClr>
                <a:srgbClr val="000000"/>
              </a:buClr>
              <a:buSzPts val="1100"/>
              <a:buFont typeface="Arial"/>
              <a:buNone/>
            </a:pPr>
            <a:endParaRPr sz="900">
              <a:solidFill>
                <a:srgbClr val="FFFFFF"/>
              </a:solidFill>
              <a:latin typeface="Lato"/>
              <a:ea typeface="Lato"/>
              <a:cs typeface="Lato"/>
              <a:sym typeface="Lato"/>
            </a:endParaRPr>
          </a:p>
          <a:p>
            <a:pPr marL="0" lvl="0" indent="0" algn="l" rtl="0">
              <a:spcBef>
                <a:spcPts val="0"/>
              </a:spcBef>
              <a:spcAft>
                <a:spcPts val="0"/>
              </a:spcAft>
              <a:buNone/>
            </a:pPr>
            <a:endParaRPr sz="900">
              <a:solidFill>
                <a:srgbClr val="FFFFFF"/>
              </a:solidFill>
              <a:latin typeface="Lato"/>
              <a:ea typeface="Lato"/>
              <a:cs typeface="Lato"/>
              <a:sym typeface="Lato"/>
            </a:endParaRPr>
          </a:p>
        </p:txBody>
      </p:sp>
      <p:sp>
        <p:nvSpPr>
          <p:cNvPr id="941" name="Google Shape;941;p47"/>
          <p:cNvSpPr txBox="1">
            <a:spLocks noGrp="1"/>
          </p:cNvSpPr>
          <p:nvPr>
            <p:ph type="body" idx="4294967295"/>
          </p:nvPr>
        </p:nvSpPr>
        <p:spPr>
          <a:xfrm>
            <a:off x="6248575" y="4223563"/>
            <a:ext cx="2438100" cy="563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900" b="1">
                <a:solidFill>
                  <a:schemeClr val="lt1"/>
                </a:solidFill>
              </a:rPr>
              <a:t>Find more icons at </a:t>
            </a:r>
            <a:r>
              <a:rPr lang="en" sz="900" u="sng">
                <a:solidFill>
                  <a:schemeClr val="lt1"/>
                </a:solidFill>
                <a:hlinkClick r:id="rId3">
                  <a:extLst>
                    <a:ext uri="{A12FA001-AC4F-418D-AE19-62706E023703}">
                      <ahyp:hlinkClr xmlns:ahyp="http://schemas.microsoft.com/office/drawing/2018/hyperlinkcolor" val="tx"/>
                    </a:ext>
                  </a:extLst>
                </a:hlinkClick>
              </a:rPr>
              <a:t>slidescarnival.com/extra-free-resources-icons-and-maps</a:t>
            </a:r>
            <a:endParaRPr sz="900">
              <a:solidFill>
                <a:schemeClr val="lt1"/>
              </a:solidFill>
            </a:endParaRPr>
          </a:p>
          <a:p>
            <a:pPr marL="0" lvl="0" indent="0" algn="l" rtl="0">
              <a:spcBef>
                <a:spcPts val="600"/>
              </a:spcBef>
              <a:spcAft>
                <a:spcPts val="0"/>
              </a:spcAft>
              <a:buNone/>
            </a:pPr>
            <a:endParaRPr sz="900" b="1">
              <a:solidFill>
                <a:schemeClr val="lt1"/>
              </a:solidFill>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grpSp>
        <p:nvGrpSpPr>
          <p:cNvPr id="946" name="Google Shape;946;p48"/>
          <p:cNvGrpSpPr/>
          <p:nvPr/>
        </p:nvGrpSpPr>
        <p:grpSpPr>
          <a:xfrm>
            <a:off x="3058888" y="1550127"/>
            <a:ext cx="445718" cy="445753"/>
            <a:chOff x="3706812" y="1035050"/>
            <a:chExt cx="4792662" cy="4787899"/>
          </a:xfrm>
        </p:grpSpPr>
        <p:sp>
          <p:nvSpPr>
            <p:cNvPr id="947" name="Google Shape;947;p48"/>
            <p:cNvSpPr/>
            <p:nvPr/>
          </p:nvSpPr>
          <p:spPr>
            <a:xfrm>
              <a:off x="5913437" y="4054475"/>
              <a:ext cx="2273299" cy="1746250"/>
            </a:xfrm>
            <a:custGeom>
              <a:avLst/>
              <a:gdLst/>
              <a:ahLst/>
              <a:cxnLst/>
              <a:rect l="l" t="t" r="r" b="b"/>
              <a:pathLst>
                <a:path w="517" h="397" extrusionOk="0">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48" name="Google Shape;948;p48"/>
            <p:cNvSpPr/>
            <p:nvPr/>
          </p:nvSpPr>
          <p:spPr>
            <a:xfrm>
              <a:off x="4137025" y="4141787"/>
              <a:ext cx="2019301" cy="1681162"/>
            </a:xfrm>
            <a:custGeom>
              <a:avLst/>
              <a:gdLst/>
              <a:ahLst/>
              <a:cxnLst/>
              <a:rect l="l" t="t" r="r" b="b"/>
              <a:pathLst>
                <a:path w="459" h="382" extrusionOk="0">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49" name="Google Shape;949;p48"/>
            <p:cNvSpPr/>
            <p:nvPr/>
          </p:nvSpPr>
          <p:spPr>
            <a:xfrm>
              <a:off x="4014787" y="1057275"/>
              <a:ext cx="2276475" cy="1747837"/>
            </a:xfrm>
            <a:custGeom>
              <a:avLst/>
              <a:gdLst/>
              <a:ahLst/>
              <a:cxnLst/>
              <a:rect l="l" t="t" r="r" b="b"/>
              <a:pathLst>
                <a:path w="518" h="397" extrusionOk="0">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0" name="Google Shape;950;p48"/>
            <p:cNvSpPr/>
            <p:nvPr/>
          </p:nvSpPr>
          <p:spPr>
            <a:xfrm>
              <a:off x="3706812" y="2355850"/>
              <a:ext cx="1323975" cy="2309812"/>
            </a:xfrm>
            <a:custGeom>
              <a:avLst/>
              <a:gdLst/>
              <a:ahLst/>
              <a:cxnLst/>
              <a:rect l="l" t="t" r="r" b="b"/>
              <a:pathLst>
                <a:path w="301" h="525" extrusionOk="0">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1" name="Google Shape;951;p48"/>
            <p:cNvSpPr/>
            <p:nvPr/>
          </p:nvSpPr>
          <p:spPr>
            <a:xfrm>
              <a:off x="7170737" y="2192337"/>
              <a:ext cx="1328737" cy="2314575"/>
            </a:xfrm>
            <a:custGeom>
              <a:avLst/>
              <a:gdLst/>
              <a:ahLst/>
              <a:cxnLst/>
              <a:rect l="l" t="t" r="r" b="b"/>
              <a:pathLst>
                <a:path w="302" h="526" extrusionOk="0">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2" name="Google Shape;952;p48"/>
            <p:cNvSpPr/>
            <p:nvPr/>
          </p:nvSpPr>
          <p:spPr>
            <a:xfrm>
              <a:off x="6045200" y="1035050"/>
              <a:ext cx="2019301" cy="1685925"/>
            </a:xfrm>
            <a:custGeom>
              <a:avLst/>
              <a:gdLst/>
              <a:ahLst/>
              <a:cxnLst/>
              <a:rect l="l" t="t" r="r" b="b"/>
              <a:pathLst>
                <a:path w="459" h="383" extrusionOk="0">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53" name="Google Shape;953;p48"/>
          <p:cNvGrpSpPr/>
          <p:nvPr/>
        </p:nvGrpSpPr>
        <p:grpSpPr>
          <a:xfrm>
            <a:off x="1779393" y="1550157"/>
            <a:ext cx="443331" cy="445437"/>
            <a:chOff x="1400175" y="1220787"/>
            <a:chExt cx="4473575" cy="4476750"/>
          </a:xfrm>
        </p:grpSpPr>
        <p:sp>
          <p:nvSpPr>
            <p:cNvPr id="954" name="Google Shape;954;p48"/>
            <p:cNvSpPr/>
            <p:nvPr/>
          </p:nvSpPr>
          <p:spPr>
            <a:xfrm>
              <a:off x="1400175" y="3135312"/>
              <a:ext cx="2132011" cy="2562226"/>
            </a:xfrm>
            <a:custGeom>
              <a:avLst/>
              <a:gdLst/>
              <a:ahLst/>
              <a:cxnLst/>
              <a:rect l="l" t="t" r="r" b="b"/>
              <a:pathLst>
                <a:path w="478" h="574" extrusionOk="0">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5" name="Google Shape;955;p48"/>
            <p:cNvSpPr/>
            <p:nvPr/>
          </p:nvSpPr>
          <p:spPr>
            <a:xfrm>
              <a:off x="3314700" y="3563937"/>
              <a:ext cx="2559050" cy="2133600"/>
            </a:xfrm>
            <a:custGeom>
              <a:avLst/>
              <a:gdLst/>
              <a:ahLst/>
              <a:cxnLst/>
              <a:rect l="l" t="t" r="r" b="b"/>
              <a:pathLst>
                <a:path w="574" h="478" extrusionOk="0">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6" name="Google Shape;956;p48"/>
            <p:cNvSpPr/>
            <p:nvPr/>
          </p:nvSpPr>
          <p:spPr>
            <a:xfrm>
              <a:off x="3741737" y="1223962"/>
              <a:ext cx="2132011" cy="2559050"/>
            </a:xfrm>
            <a:custGeom>
              <a:avLst/>
              <a:gdLst/>
              <a:ahLst/>
              <a:cxnLst/>
              <a:rect l="l" t="t" r="r" b="b"/>
              <a:pathLst>
                <a:path w="478" h="573" extrusionOk="0">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7" name="Google Shape;957;p48"/>
            <p:cNvSpPr/>
            <p:nvPr/>
          </p:nvSpPr>
          <p:spPr>
            <a:xfrm>
              <a:off x="1400175" y="1220787"/>
              <a:ext cx="2560637" cy="2133600"/>
            </a:xfrm>
            <a:custGeom>
              <a:avLst/>
              <a:gdLst/>
              <a:ahLst/>
              <a:cxnLst/>
              <a:rect l="l" t="t" r="r" b="b"/>
              <a:pathLst>
                <a:path w="574" h="478" extrusionOk="0">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58" name="Google Shape;958;p48"/>
          <p:cNvGrpSpPr/>
          <p:nvPr/>
        </p:nvGrpSpPr>
        <p:grpSpPr>
          <a:xfrm>
            <a:off x="1138046" y="1550171"/>
            <a:ext cx="446045" cy="445465"/>
            <a:chOff x="1649412" y="927100"/>
            <a:chExt cx="5011737" cy="5016500"/>
          </a:xfrm>
        </p:grpSpPr>
        <p:sp>
          <p:nvSpPr>
            <p:cNvPr id="959" name="Google Shape;959;p48"/>
            <p:cNvSpPr/>
            <p:nvPr/>
          </p:nvSpPr>
          <p:spPr>
            <a:xfrm>
              <a:off x="2008187" y="4025900"/>
              <a:ext cx="4252913" cy="1917700"/>
            </a:xfrm>
            <a:custGeom>
              <a:avLst/>
              <a:gdLst/>
              <a:ahLst/>
              <a:cxnLst/>
              <a:rect l="l" t="t" r="r" b="b"/>
              <a:pathLst>
                <a:path w="999" h="450" extrusionOk="0">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0" name="Google Shape;960;p48"/>
            <p:cNvSpPr/>
            <p:nvPr/>
          </p:nvSpPr>
          <p:spPr>
            <a:xfrm>
              <a:off x="4271962" y="931862"/>
              <a:ext cx="2389187" cy="3724276"/>
            </a:xfrm>
            <a:custGeom>
              <a:avLst/>
              <a:gdLst/>
              <a:ahLst/>
              <a:cxnLst/>
              <a:rect l="l" t="t" r="r" b="b"/>
              <a:pathLst>
                <a:path w="561" h="874" extrusionOk="0">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1" name="Google Shape;961;p48"/>
            <p:cNvSpPr/>
            <p:nvPr/>
          </p:nvSpPr>
          <p:spPr>
            <a:xfrm>
              <a:off x="1649412" y="927100"/>
              <a:ext cx="2870200" cy="3652836"/>
            </a:xfrm>
            <a:custGeom>
              <a:avLst/>
              <a:gdLst/>
              <a:ahLst/>
              <a:cxnLst/>
              <a:rect l="l" t="t" r="r" b="b"/>
              <a:pathLst>
                <a:path w="674" h="857" extrusionOk="0">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62" name="Google Shape;962;p48"/>
          <p:cNvGrpSpPr/>
          <p:nvPr/>
        </p:nvGrpSpPr>
        <p:grpSpPr>
          <a:xfrm>
            <a:off x="2418397" y="1550424"/>
            <a:ext cx="444870" cy="445286"/>
            <a:chOff x="1301750" y="920750"/>
            <a:chExt cx="5095875" cy="5100637"/>
          </a:xfrm>
        </p:grpSpPr>
        <p:sp>
          <p:nvSpPr>
            <p:cNvPr id="963" name="Google Shape;963;p48"/>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4" name="Google Shape;964;p48"/>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5" name="Google Shape;965;p48"/>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6" name="Google Shape;966;p48"/>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7" name="Google Shape;967;p48"/>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68" name="Google Shape;968;p48"/>
          <p:cNvGrpSpPr/>
          <p:nvPr/>
        </p:nvGrpSpPr>
        <p:grpSpPr>
          <a:xfrm>
            <a:off x="4341570" y="1550333"/>
            <a:ext cx="445621" cy="445591"/>
            <a:chOff x="5732756" y="2682276"/>
            <a:chExt cx="719905" cy="719856"/>
          </a:xfrm>
        </p:grpSpPr>
        <p:sp>
          <p:nvSpPr>
            <p:cNvPr id="969" name="Google Shape;969;p48"/>
            <p:cNvSpPr/>
            <p:nvPr/>
          </p:nvSpPr>
          <p:spPr>
            <a:xfrm>
              <a:off x="5732756" y="2682276"/>
              <a:ext cx="400276" cy="538927"/>
            </a:xfrm>
            <a:custGeom>
              <a:avLst/>
              <a:gdLst/>
              <a:ahLst/>
              <a:cxnLst/>
              <a:rect l="l" t="t" r="r" b="b"/>
              <a:pathLst>
                <a:path w="670" h="902" extrusionOk="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0" name="Google Shape;970;p48"/>
            <p:cNvSpPr/>
            <p:nvPr/>
          </p:nvSpPr>
          <p:spPr>
            <a:xfrm>
              <a:off x="6094186" y="2682276"/>
              <a:ext cx="358476" cy="531209"/>
            </a:xfrm>
            <a:custGeom>
              <a:avLst/>
              <a:gdLst/>
              <a:ahLst/>
              <a:cxnLst/>
              <a:rect l="l" t="t" r="r" b="b"/>
              <a:pathLst>
                <a:path w="600" h="889" extrusionOk="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1" name="Google Shape;971;p48"/>
            <p:cNvSpPr/>
            <p:nvPr/>
          </p:nvSpPr>
          <p:spPr>
            <a:xfrm>
              <a:off x="5787732" y="3124950"/>
              <a:ext cx="616090" cy="277182"/>
            </a:xfrm>
            <a:custGeom>
              <a:avLst/>
              <a:gdLst/>
              <a:ahLst/>
              <a:cxnLst/>
              <a:rect l="l" t="t" r="r" b="b"/>
              <a:pathLst>
                <a:path w="1031" h="464" extrusionOk="0">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72" name="Google Shape;972;p48"/>
          <p:cNvGrpSpPr/>
          <p:nvPr/>
        </p:nvGrpSpPr>
        <p:grpSpPr>
          <a:xfrm>
            <a:off x="4982887" y="1550327"/>
            <a:ext cx="445627" cy="445604"/>
            <a:chOff x="6768809" y="2682265"/>
            <a:chExt cx="719915" cy="719877"/>
          </a:xfrm>
        </p:grpSpPr>
        <p:sp>
          <p:nvSpPr>
            <p:cNvPr id="973" name="Google Shape;973;p48"/>
            <p:cNvSpPr/>
            <p:nvPr/>
          </p:nvSpPr>
          <p:spPr>
            <a:xfrm>
              <a:off x="6768809" y="2682954"/>
              <a:ext cx="400157" cy="358101"/>
            </a:xfrm>
            <a:custGeom>
              <a:avLst/>
              <a:gdLst/>
              <a:ahLst/>
              <a:cxnLst/>
              <a:rect l="l" t="t" r="r" b="b"/>
              <a:pathLst>
                <a:path w="638" h="571" extrusionOk="0">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4" name="Google Shape;974;p48"/>
            <p:cNvSpPr/>
            <p:nvPr/>
          </p:nvSpPr>
          <p:spPr>
            <a:xfrm>
              <a:off x="6768809" y="3002032"/>
              <a:ext cx="358808" cy="400111"/>
            </a:xfrm>
            <a:custGeom>
              <a:avLst/>
              <a:gdLst/>
              <a:ahLst/>
              <a:cxnLst/>
              <a:rect l="l" t="t" r="r" b="b"/>
              <a:pathLst>
                <a:path w="572" h="638" extrusionOk="0">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5" name="Google Shape;975;p48"/>
            <p:cNvSpPr/>
            <p:nvPr/>
          </p:nvSpPr>
          <p:spPr>
            <a:xfrm>
              <a:off x="7129915" y="2682265"/>
              <a:ext cx="358808" cy="400111"/>
            </a:xfrm>
            <a:custGeom>
              <a:avLst/>
              <a:gdLst/>
              <a:ahLst/>
              <a:cxnLst/>
              <a:rect l="l" t="t" r="r" b="b"/>
              <a:pathLst>
                <a:path w="572" h="638" extrusionOk="0">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6" name="Google Shape;976;p48"/>
            <p:cNvSpPr/>
            <p:nvPr/>
          </p:nvSpPr>
          <p:spPr>
            <a:xfrm>
              <a:off x="7088567" y="3043581"/>
              <a:ext cx="400157" cy="358561"/>
            </a:xfrm>
            <a:custGeom>
              <a:avLst/>
              <a:gdLst/>
              <a:ahLst/>
              <a:cxnLst/>
              <a:rect l="l" t="t" r="r" b="b"/>
              <a:pathLst>
                <a:path w="638" h="572" extrusionOk="0">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77" name="Google Shape;977;p48"/>
          <p:cNvGrpSpPr/>
          <p:nvPr/>
        </p:nvGrpSpPr>
        <p:grpSpPr>
          <a:xfrm>
            <a:off x="5624209" y="1550356"/>
            <a:ext cx="445753" cy="445545"/>
            <a:chOff x="7804870" y="2682313"/>
            <a:chExt cx="720118" cy="719782"/>
          </a:xfrm>
        </p:grpSpPr>
        <p:sp>
          <p:nvSpPr>
            <p:cNvPr id="978" name="Google Shape;978;p48"/>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9" name="Google Shape;979;p48"/>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0" name="Google Shape;980;p48"/>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1" name="Google Shape;981;p48"/>
            <p:cNvSpPr/>
            <p:nvPr/>
          </p:nvSpPr>
          <p:spPr>
            <a:xfrm>
              <a:off x="8166284"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2" name="Google Shape;982;p48"/>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83" name="Google Shape;983;p48"/>
          <p:cNvGrpSpPr/>
          <p:nvPr/>
        </p:nvGrpSpPr>
        <p:grpSpPr>
          <a:xfrm>
            <a:off x="6265657" y="1550125"/>
            <a:ext cx="446293" cy="446006"/>
            <a:chOff x="8841135" y="2681940"/>
            <a:chExt cx="720990" cy="720527"/>
          </a:xfrm>
        </p:grpSpPr>
        <p:sp>
          <p:nvSpPr>
            <p:cNvPr id="984" name="Google Shape;984;p48"/>
            <p:cNvSpPr/>
            <p:nvPr/>
          </p:nvSpPr>
          <p:spPr>
            <a:xfrm>
              <a:off x="8841135" y="2874744"/>
              <a:ext cx="210627" cy="348807"/>
            </a:xfrm>
            <a:custGeom>
              <a:avLst/>
              <a:gdLst/>
              <a:ahLst/>
              <a:cxnLst/>
              <a:rect l="l" t="t" r="r" b="b"/>
              <a:pathLst>
                <a:path w="312" h="516" extrusionOk="0">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5" name="Google Shape;985;p48"/>
            <p:cNvSpPr/>
            <p:nvPr/>
          </p:nvSpPr>
          <p:spPr>
            <a:xfrm>
              <a:off x="8899694" y="3138374"/>
              <a:ext cx="304599" cy="264093"/>
            </a:xfrm>
            <a:custGeom>
              <a:avLst/>
              <a:gdLst/>
              <a:ahLst/>
              <a:cxnLst/>
              <a:rect l="l" t="t" r="r" b="b"/>
              <a:pathLst>
                <a:path w="451" h="391" extrusionOk="0">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6" name="Google Shape;986;p48"/>
            <p:cNvSpPr/>
            <p:nvPr/>
          </p:nvSpPr>
          <p:spPr>
            <a:xfrm>
              <a:off x="8889742" y="2681940"/>
              <a:ext cx="344871" cy="273814"/>
            </a:xfrm>
            <a:custGeom>
              <a:avLst/>
              <a:gdLst/>
              <a:ahLst/>
              <a:cxnLst/>
              <a:rect l="l" t="t" r="r" b="b"/>
              <a:pathLst>
                <a:path w="511" h="405" extrusionOk="0">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7" name="Google Shape;987;p48"/>
            <p:cNvSpPr/>
            <p:nvPr/>
          </p:nvSpPr>
          <p:spPr>
            <a:xfrm>
              <a:off x="9198969" y="2681940"/>
              <a:ext cx="304599" cy="264325"/>
            </a:xfrm>
            <a:custGeom>
              <a:avLst/>
              <a:gdLst/>
              <a:ahLst/>
              <a:cxnLst/>
              <a:rect l="l" t="t" r="r" b="b"/>
              <a:pathLst>
                <a:path w="451" h="391" extrusionOk="0">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8" name="Google Shape;988;p48"/>
            <p:cNvSpPr/>
            <p:nvPr/>
          </p:nvSpPr>
          <p:spPr>
            <a:xfrm>
              <a:off x="9351499" y="2861088"/>
              <a:ext cx="210627" cy="348807"/>
            </a:xfrm>
            <a:custGeom>
              <a:avLst/>
              <a:gdLst/>
              <a:ahLst/>
              <a:cxnLst/>
              <a:rect l="l" t="t" r="r" b="b"/>
              <a:pathLst>
                <a:path w="312" h="516" extrusionOk="0">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9" name="Google Shape;989;p48"/>
            <p:cNvSpPr/>
            <p:nvPr/>
          </p:nvSpPr>
          <p:spPr>
            <a:xfrm>
              <a:off x="9168648" y="3128885"/>
              <a:ext cx="344871" cy="273120"/>
            </a:xfrm>
            <a:custGeom>
              <a:avLst/>
              <a:gdLst/>
              <a:ahLst/>
              <a:cxnLst/>
              <a:rect l="l" t="t" r="r" b="b"/>
              <a:pathLst>
                <a:path w="511" h="404" extrusionOk="0">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90" name="Google Shape;990;p48"/>
          <p:cNvGrpSpPr/>
          <p:nvPr/>
        </p:nvGrpSpPr>
        <p:grpSpPr>
          <a:xfrm>
            <a:off x="3699655" y="1550057"/>
            <a:ext cx="445260" cy="445260"/>
            <a:chOff x="4103687" y="1439862"/>
            <a:chExt cx="3986212" cy="3986211"/>
          </a:xfrm>
        </p:grpSpPr>
        <p:sp>
          <p:nvSpPr>
            <p:cNvPr id="991" name="Google Shape;991;p48"/>
            <p:cNvSpPr/>
            <p:nvPr/>
          </p:nvSpPr>
          <p:spPr>
            <a:xfrm>
              <a:off x="4103687" y="1439862"/>
              <a:ext cx="2254250" cy="3986211"/>
            </a:xfrm>
            <a:custGeom>
              <a:avLst/>
              <a:gdLst/>
              <a:ahLst/>
              <a:cxnLst/>
              <a:rect l="l" t="t" r="r" b="b"/>
              <a:pathLst>
                <a:path w="502" h="887" extrusionOk="0">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92" name="Google Shape;992;p48"/>
            <p:cNvSpPr/>
            <p:nvPr/>
          </p:nvSpPr>
          <p:spPr>
            <a:xfrm>
              <a:off x="5837237" y="1439862"/>
              <a:ext cx="2252662" cy="3986211"/>
            </a:xfrm>
            <a:custGeom>
              <a:avLst/>
              <a:gdLst/>
              <a:ahLst/>
              <a:cxnLst/>
              <a:rect l="l" t="t" r="r" b="b"/>
              <a:pathLst>
                <a:path w="502" h="887" extrusionOk="0">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93" name="Google Shape;993;p48"/>
          <p:cNvGrpSpPr/>
          <p:nvPr/>
        </p:nvGrpSpPr>
        <p:grpSpPr>
          <a:xfrm>
            <a:off x="6907645" y="1550361"/>
            <a:ext cx="445803" cy="445535"/>
            <a:chOff x="9878272" y="2682320"/>
            <a:chExt cx="720199" cy="719767"/>
          </a:xfrm>
        </p:grpSpPr>
        <p:sp>
          <p:nvSpPr>
            <p:cNvPr id="994" name="Google Shape;994;p48"/>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95" name="Google Shape;995;p48"/>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96" name="Google Shape;996;p48"/>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97" name="Google Shape;997;p48"/>
          <p:cNvGrpSpPr/>
          <p:nvPr/>
        </p:nvGrpSpPr>
        <p:grpSpPr>
          <a:xfrm>
            <a:off x="7549143" y="1550278"/>
            <a:ext cx="445700" cy="445701"/>
            <a:chOff x="10914618" y="2682187"/>
            <a:chExt cx="720033" cy="720033"/>
          </a:xfrm>
        </p:grpSpPr>
        <p:sp>
          <p:nvSpPr>
            <p:cNvPr id="998" name="Google Shape;998;p48"/>
            <p:cNvSpPr/>
            <p:nvPr/>
          </p:nvSpPr>
          <p:spPr>
            <a:xfrm>
              <a:off x="11401733" y="2955582"/>
              <a:ext cx="229448" cy="412406"/>
            </a:xfrm>
            <a:custGeom>
              <a:avLst/>
              <a:gdLst/>
              <a:ahLst/>
              <a:cxnLst/>
              <a:rect l="l" t="t" r="r" b="b"/>
              <a:pathLst>
                <a:path w="335" h="602" extrusionOk="0">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99" name="Google Shape;999;p48"/>
            <p:cNvSpPr/>
            <p:nvPr/>
          </p:nvSpPr>
          <p:spPr>
            <a:xfrm>
              <a:off x="10914618" y="3012482"/>
              <a:ext cx="370771" cy="315723"/>
            </a:xfrm>
            <a:custGeom>
              <a:avLst/>
              <a:gdLst/>
              <a:ahLst/>
              <a:cxnLst/>
              <a:rect l="l" t="t" r="r" b="b"/>
              <a:pathLst>
                <a:path w="542" h="461" extrusionOk="0">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0" name="Google Shape;1000;p48"/>
            <p:cNvSpPr/>
            <p:nvPr/>
          </p:nvSpPr>
          <p:spPr>
            <a:xfrm>
              <a:off x="11136202" y="2682187"/>
              <a:ext cx="343016" cy="292593"/>
            </a:xfrm>
            <a:custGeom>
              <a:avLst/>
              <a:gdLst/>
              <a:ahLst/>
              <a:cxnLst/>
              <a:rect l="l" t="t" r="r" b="b"/>
              <a:pathLst>
                <a:path w="501" h="427" extrusionOk="0">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1" name="Google Shape;1001;p48"/>
            <p:cNvSpPr/>
            <p:nvPr/>
          </p:nvSpPr>
          <p:spPr>
            <a:xfrm>
              <a:off x="10917856" y="2716419"/>
              <a:ext cx="230142" cy="411712"/>
            </a:xfrm>
            <a:custGeom>
              <a:avLst/>
              <a:gdLst/>
              <a:ahLst/>
              <a:cxnLst/>
              <a:rect l="l" t="t" r="r" b="b"/>
              <a:pathLst>
                <a:path w="336" h="601" extrusionOk="0">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2" name="Google Shape;1002;p48"/>
            <p:cNvSpPr/>
            <p:nvPr/>
          </p:nvSpPr>
          <p:spPr>
            <a:xfrm>
              <a:off x="11069819" y="3108934"/>
              <a:ext cx="343016" cy="293287"/>
            </a:xfrm>
            <a:custGeom>
              <a:avLst/>
              <a:gdLst/>
              <a:ahLst/>
              <a:cxnLst/>
              <a:rect l="l" t="t" r="r" b="b"/>
              <a:pathLst>
                <a:path w="501" h="428" extrusionOk="0">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3" name="Google Shape;1003;p48"/>
            <p:cNvSpPr/>
            <p:nvPr/>
          </p:nvSpPr>
          <p:spPr>
            <a:xfrm>
              <a:off x="11263647" y="2756203"/>
              <a:ext cx="371003" cy="315723"/>
            </a:xfrm>
            <a:custGeom>
              <a:avLst/>
              <a:gdLst/>
              <a:ahLst/>
              <a:cxnLst/>
              <a:rect l="l" t="t" r="r" b="b"/>
              <a:pathLst>
                <a:path w="542" h="461" extrusionOk="0">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04" name="Google Shape;1004;p48"/>
          <p:cNvGrpSpPr/>
          <p:nvPr/>
        </p:nvGrpSpPr>
        <p:grpSpPr>
          <a:xfrm>
            <a:off x="1772664" y="843057"/>
            <a:ext cx="361521" cy="445816"/>
            <a:chOff x="1582665" y="1011072"/>
            <a:chExt cx="584040" cy="720220"/>
          </a:xfrm>
        </p:grpSpPr>
        <p:sp>
          <p:nvSpPr>
            <p:cNvPr id="1005" name="Google Shape;1005;p48"/>
            <p:cNvSpPr/>
            <p:nvPr/>
          </p:nvSpPr>
          <p:spPr>
            <a:xfrm>
              <a:off x="1638485" y="1571653"/>
              <a:ext cx="449564" cy="159640"/>
            </a:xfrm>
            <a:custGeom>
              <a:avLst/>
              <a:gdLst/>
              <a:ahLst/>
              <a:cxnLst/>
              <a:rect l="l" t="t" r="r" b="b"/>
              <a:pathLst>
                <a:path w="767" h="273" extrusionOk="0">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6" name="Google Shape;1006;p48"/>
            <p:cNvSpPr/>
            <p:nvPr/>
          </p:nvSpPr>
          <p:spPr>
            <a:xfrm>
              <a:off x="1590507" y="1435245"/>
              <a:ext cx="515072" cy="136407"/>
            </a:xfrm>
            <a:custGeom>
              <a:avLst/>
              <a:gdLst/>
              <a:ahLst/>
              <a:cxnLst/>
              <a:rect l="l" t="t" r="r" b="b"/>
              <a:pathLst>
                <a:path w="879" h="233" extrusionOk="0">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7" name="Google Shape;1007;p48"/>
            <p:cNvSpPr/>
            <p:nvPr/>
          </p:nvSpPr>
          <p:spPr>
            <a:xfrm>
              <a:off x="1582665" y="1299068"/>
              <a:ext cx="576890" cy="136177"/>
            </a:xfrm>
            <a:custGeom>
              <a:avLst/>
              <a:gdLst/>
              <a:ahLst/>
              <a:cxnLst/>
              <a:rect l="l" t="t" r="r" b="b"/>
              <a:pathLst>
                <a:path w="984" h="233" extrusionOk="0">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8" name="Google Shape;1008;p48"/>
            <p:cNvSpPr/>
            <p:nvPr/>
          </p:nvSpPr>
          <p:spPr>
            <a:xfrm>
              <a:off x="1665934" y="1011072"/>
              <a:ext cx="484393" cy="151589"/>
            </a:xfrm>
            <a:custGeom>
              <a:avLst/>
              <a:gdLst/>
              <a:ahLst/>
              <a:cxnLst/>
              <a:rect l="l" t="t" r="r" b="b"/>
              <a:pathLst>
                <a:path w="826" h="259" extrusionOk="0">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9" name="Google Shape;1009;p48"/>
            <p:cNvSpPr/>
            <p:nvPr/>
          </p:nvSpPr>
          <p:spPr>
            <a:xfrm>
              <a:off x="1639639" y="1162661"/>
              <a:ext cx="527066" cy="136407"/>
            </a:xfrm>
            <a:custGeom>
              <a:avLst/>
              <a:gdLst/>
              <a:ahLst/>
              <a:cxnLst/>
              <a:rect l="l" t="t" r="r" b="b"/>
              <a:pathLst>
                <a:path w="899" h="233" extrusionOk="0">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10" name="Google Shape;1010;p48"/>
          <p:cNvGrpSpPr/>
          <p:nvPr/>
        </p:nvGrpSpPr>
        <p:grpSpPr>
          <a:xfrm>
            <a:off x="2374048" y="843078"/>
            <a:ext cx="379481" cy="445796"/>
            <a:chOff x="2554206" y="1011105"/>
            <a:chExt cx="613055" cy="720187"/>
          </a:xfrm>
        </p:grpSpPr>
        <p:sp>
          <p:nvSpPr>
            <p:cNvPr id="1011" name="Google Shape;1011;p48"/>
            <p:cNvSpPr/>
            <p:nvPr/>
          </p:nvSpPr>
          <p:spPr>
            <a:xfrm flipH="1">
              <a:off x="2721847" y="1011105"/>
              <a:ext cx="445414" cy="388012"/>
            </a:xfrm>
            <a:custGeom>
              <a:avLst/>
              <a:gdLst/>
              <a:ahLst/>
              <a:cxnLst/>
              <a:rect l="l" t="t" r="r" b="b"/>
              <a:pathLst>
                <a:path w="885" h="771" extrusionOk="0">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2" name="Google Shape;1012;p48"/>
            <p:cNvSpPr/>
            <p:nvPr/>
          </p:nvSpPr>
          <p:spPr>
            <a:xfrm flipH="1">
              <a:off x="2554206" y="1072424"/>
              <a:ext cx="329184" cy="568718"/>
            </a:xfrm>
            <a:custGeom>
              <a:avLst/>
              <a:gdLst/>
              <a:ahLst/>
              <a:cxnLst/>
              <a:rect l="l" t="t" r="r" b="b"/>
              <a:pathLst>
                <a:path w="654" h="1130" extrusionOk="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3" name="Google Shape;1013;p48"/>
            <p:cNvSpPr/>
            <p:nvPr/>
          </p:nvSpPr>
          <p:spPr>
            <a:xfrm flipH="1">
              <a:off x="2750903" y="1372925"/>
              <a:ext cx="354381" cy="358367"/>
            </a:xfrm>
            <a:custGeom>
              <a:avLst/>
              <a:gdLst/>
              <a:ahLst/>
              <a:cxnLst/>
              <a:rect l="l" t="t" r="r" b="b"/>
              <a:pathLst>
                <a:path w="704" h="712" extrusionOk="0">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14" name="Google Shape;1014;p48"/>
          <p:cNvGrpSpPr/>
          <p:nvPr/>
        </p:nvGrpSpPr>
        <p:grpSpPr>
          <a:xfrm>
            <a:off x="6922223" y="797418"/>
            <a:ext cx="460705" cy="491455"/>
            <a:chOff x="9901824" y="937343"/>
            <a:chExt cx="744273" cy="793950"/>
          </a:xfrm>
        </p:grpSpPr>
        <p:grpSp>
          <p:nvGrpSpPr>
            <p:cNvPr id="1015" name="Google Shape;1015;p48"/>
            <p:cNvGrpSpPr/>
            <p:nvPr/>
          </p:nvGrpSpPr>
          <p:grpSpPr>
            <a:xfrm>
              <a:off x="9901824" y="937343"/>
              <a:ext cx="744273" cy="793950"/>
              <a:chOff x="9901824" y="937343"/>
              <a:chExt cx="744273" cy="793950"/>
            </a:xfrm>
          </p:grpSpPr>
          <p:sp>
            <p:nvSpPr>
              <p:cNvPr id="1016" name="Google Shape;1016;p48"/>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7" name="Google Shape;1017;p48"/>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8" name="Google Shape;1018;p48"/>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9" name="Google Shape;1019;p48"/>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0" name="Google Shape;1020;p48"/>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1" name="Google Shape;1021;p48"/>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2" name="Google Shape;1022;p48"/>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3" name="Google Shape;1023;p48"/>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4" name="Google Shape;1024;p48"/>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5" name="Google Shape;1025;p48"/>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026" name="Google Shape;1026;p48"/>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7" name="Google Shape;1027;p48"/>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8" name="Google Shape;1028;p48"/>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9" name="Google Shape;1029;p48"/>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0" name="Google Shape;1030;p48"/>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1" name="Google Shape;1031;p48"/>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32" name="Google Shape;1032;p48"/>
          <p:cNvGrpSpPr/>
          <p:nvPr/>
        </p:nvGrpSpPr>
        <p:grpSpPr>
          <a:xfrm>
            <a:off x="2993392" y="843244"/>
            <a:ext cx="369868" cy="445629"/>
            <a:chOff x="3554761" y="1011374"/>
            <a:chExt cx="597525" cy="719918"/>
          </a:xfrm>
        </p:grpSpPr>
        <p:sp>
          <p:nvSpPr>
            <p:cNvPr id="1033" name="Google Shape;1033;p48"/>
            <p:cNvSpPr/>
            <p:nvPr/>
          </p:nvSpPr>
          <p:spPr>
            <a:xfrm>
              <a:off x="3615879" y="1376596"/>
              <a:ext cx="441685" cy="354696"/>
            </a:xfrm>
            <a:custGeom>
              <a:avLst/>
              <a:gdLst/>
              <a:ahLst/>
              <a:cxnLst/>
              <a:rect l="l" t="t" r="r" b="b"/>
              <a:pathLst>
                <a:path w="797" h="638" extrusionOk="0">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4" name="Google Shape;1034;p48"/>
            <p:cNvSpPr/>
            <p:nvPr/>
          </p:nvSpPr>
          <p:spPr>
            <a:xfrm>
              <a:off x="3554761" y="1164199"/>
              <a:ext cx="288366" cy="430478"/>
            </a:xfrm>
            <a:custGeom>
              <a:avLst/>
              <a:gdLst/>
              <a:ahLst/>
              <a:cxnLst/>
              <a:rect l="l" t="t" r="r" b="b"/>
              <a:pathLst>
                <a:path w="520" h="774" extrusionOk="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5" name="Google Shape;1035;p48"/>
            <p:cNvSpPr/>
            <p:nvPr/>
          </p:nvSpPr>
          <p:spPr>
            <a:xfrm>
              <a:off x="3860350" y="1126940"/>
              <a:ext cx="291937" cy="427110"/>
            </a:xfrm>
            <a:custGeom>
              <a:avLst/>
              <a:gdLst/>
              <a:ahLst/>
              <a:cxnLst/>
              <a:rect l="l" t="t" r="r" b="b"/>
              <a:pathLst>
                <a:path w="527" h="768" extrusionOk="0">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6" name="Google Shape;1036;p48"/>
            <p:cNvSpPr/>
            <p:nvPr/>
          </p:nvSpPr>
          <p:spPr>
            <a:xfrm>
              <a:off x="3644023" y="1011374"/>
              <a:ext cx="449665" cy="347961"/>
            </a:xfrm>
            <a:custGeom>
              <a:avLst/>
              <a:gdLst/>
              <a:ahLst/>
              <a:cxnLst/>
              <a:rect l="l" t="t" r="r" b="b"/>
              <a:pathLst>
                <a:path w="811" h="626" extrusionOk="0">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37" name="Google Shape;1037;p48"/>
          <p:cNvGrpSpPr/>
          <p:nvPr/>
        </p:nvGrpSpPr>
        <p:grpSpPr>
          <a:xfrm>
            <a:off x="3603122" y="843032"/>
            <a:ext cx="370755" cy="445841"/>
            <a:chOff x="4539787" y="1011032"/>
            <a:chExt cx="598958" cy="720261"/>
          </a:xfrm>
        </p:grpSpPr>
        <p:sp>
          <p:nvSpPr>
            <p:cNvPr id="1038" name="Google Shape;1038;p48"/>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9" name="Google Shape;1039;p48"/>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0" name="Google Shape;1040;p48"/>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1" name="Google Shape;1041;p48"/>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2" name="Google Shape;1042;p48"/>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43" name="Google Shape;1043;p48"/>
          <p:cNvGrpSpPr/>
          <p:nvPr/>
        </p:nvGrpSpPr>
        <p:grpSpPr>
          <a:xfrm>
            <a:off x="4213740" y="843140"/>
            <a:ext cx="366917" cy="445733"/>
            <a:chOff x="5526246" y="1011207"/>
            <a:chExt cx="592758" cy="720086"/>
          </a:xfrm>
        </p:grpSpPr>
        <p:sp>
          <p:nvSpPr>
            <p:cNvPr id="1044" name="Google Shape;1044;p48"/>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5" name="Google Shape;1045;p48"/>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6" name="Google Shape;1046;p48"/>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7" name="Google Shape;1047;p48"/>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8" name="Google Shape;1048;p48"/>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9" name="Google Shape;1049;p48"/>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50" name="Google Shape;1050;p48"/>
          <p:cNvGrpSpPr/>
          <p:nvPr/>
        </p:nvGrpSpPr>
        <p:grpSpPr>
          <a:xfrm>
            <a:off x="1168508" y="843134"/>
            <a:ext cx="364294" cy="445740"/>
            <a:chOff x="606645" y="1011196"/>
            <a:chExt cx="588520" cy="720096"/>
          </a:xfrm>
        </p:grpSpPr>
        <p:sp>
          <p:nvSpPr>
            <p:cNvPr id="1051" name="Google Shape;1051;p48"/>
            <p:cNvSpPr/>
            <p:nvPr/>
          </p:nvSpPr>
          <p:spPr>
            <a:xfrm>
              <a:off x="659316" y="1517469"/>
              <a:ext cx="456722" cy="213824"/>
            </a:xfrm>
            <a:custGeom>
              <a:avLst/>
              <a:gdLst/>
              <a:ahLst/>
              <a:cxnLst/>
              <a:rect l="l" t="t" r="r" b="b"/>
              <a:pathLst>
                <a:path w="763" h="358" extrusionOk="0">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2" name="Google Shape;1052;p48"/>
            <p:cNvSpPr/>
            <p:nvPr/>
          </p:nvSpPr>
          <p:spPr>
            <a:xfrm>
              <a:off x="606645" y="1354464"/>
              <a:ext cx="561583" cy="154615"/>
            </a:xfrm>
            <a:custGeom>
              <a:avLst/>
              <a:gdLst/>
              <a:ahLst/>
              <a:cxnLst/>
              <a:rect l="l" t="t" r="r" b="b"/>
              <a:pathLst>
                <a:path w="938" h="259" extrusionOk="0">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3" name="Google Shape;1053;p48"/>
            <p:cNvSpPr/>
            <p:nvPr/>
          </p:nvSpPr>
          <p:spPr>
            <a:xfrm>
              <a:off x="661721" y="1191460"/>
              <a:ext cx="533444" cy="154135"/>
            </a:xfrm>
            <a:custGeom>
              <a:avLst/>
              <a:gdLst/>
              <a:ahLst/>
              <a:cxnLst/>
              <a:rect l="l" t="t" r="r" b="b"/>
              <a:pathLst>
                <a:path w="891" h="258" extrusionOk="0">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4" name="Google Shape;1054;p48"/>
            <p:cNvSpPr/>
            <p:nvPr/>
          </p:nvSpPr>
          <p:spPr>
            <a:xfrm>
              <a:off x="683367" y="1011196"/>
              <a:ext cx="497368" cy="171394"/>
            </a:xfrm>
            <a:custGeom>
              <a:avLst/>
              <a:gdLst/>
              <a:ahLst/>
              <a:cxnLst/>
              <a:rect l="l" t="t" r="r" b="b"/>
              <a:pathLst>
                <a:path w="831" h="287" extrusionOk="0">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55" name="Google Shape;1055;p48"/>
          <p:cNvGrpSpPr/>
          <p:nvPr/>
        </p:nvGrpSpPr>
        <p:grpSpPr>
          <a:xfrm>
            <a:off x="7622791" y="843111"/>
            <a:ext cx="298405" cy="445762"/>
            <a:chOff x="11033597" y="1011159"/>
            <a:chExt cx="482075" cy="720133"/>
          </a:xfrm>
        </p:grpSpPr>
        <p:sp>
          <p:nvSpPr>
            <p:cNvPr id="1056" name="Google Shape;1056;p48"/>
            <p:cNvSpPr/>
            <p:nvPr/>
          </p:nvSpPr>
          <p:spPr>
            <a:xfrm>
              <a:off x="11033597" y="1414369"/>
              <a:ext cx="482075" cy="151349"/>
            </a:xfrm>
            <a:custGeom>
              <a:avLst/>
              <a:gdLst/>
              <a:ahLst/>
              <a:cxnLst/>
              <a:rect l="l" t="t" r="r" b="b"/>
              <a:pathLst>
                <a:path w="724" h="227" extrusionOk="0">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57" name="Google Shape;1057;p48"/>
            <p:cNvSpPr/>
            <p:nvPr/>
          </p:nvSpPr>
          <p:spPr>
            <a:xfrm>
              <a:off x="11142821" y="1011159"/>
              <a:ext cx="263627" cy="229006"/>
            </a:xfrm>
            <a:custGeom>
              <a:avLst/>
              <a:gdLst/>
              <a:ahLst/>
              <a:cxnLst/>
              <a:rect l="l" t="t" r="r" b="b"/>
              <a:pathLst>
                <a:path w="396" h="343" extrusionOk="0">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58" name="Google Shape;1058;p48"/>
            <p:cNvSpPr/>
            <p:nvPr/>
          </p:nvSpPr>
          <p:spPr>
            <a:xfrm>
              <a:off x="11052228" y="1576445"/>
              <a:ext cx="444813" cy="154847"/>
            </a:xfrm>
            <a:custGeom>
              <a:avLst/>
              <a:gdLst/>
              <a:ahLst/>
              <a:cxnLst/>
              <a:rect l="l" t="t" r="r" b="b"/>
              <a:pathLst>
                <a:path w="668" h="232" extrusionOk="0">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59" name="Google Shape;1059;p48"/>
            <p:cNvSpPr/>
            <p:nvPr/>
          </p:nvSpPr>
          <p:spPr>
            <a:xfrm>
              <a:off x="11051762" y="1251592"/>
              <a:ext cx="446676" cy="151349"/>
            </a:xfrm>
            <a:custGeom>
              <a:avLst/>
              <a:gdLst/>
              <a:ahLst/>
              <a:cxnLst/>
              <a:rect l="l" t="t" r="r" b="b"/>
              <a:pathLst>
                <a:path w="671" h="227" extrusionOk="0">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060" name="Google Shape;1060;p48"/>
          <p:cNvGrpSpPr/>
          <p:nvPr/>
        </p:nvGrpSpPr>
        <p:grpSpPr>
          <a:xfrm>
            <a:off x="6221656" y="797418"/>
            <a:ext cx="460705" cy="491455"/>
            <a:chOff x="8770051" y="937343"/>
            <a:chExt cx="744273" cy="793950"/>
          </a:xfrm>
        </p:grpSpPr>
        <p:sp>
          <p:nvSpPr>
            <p:cNvPr id="1061" name="Google Shape;1061;p48"/>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2" name="Google Shape;1062;p48"/>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3" name="Google Shape;1063;p48"/>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4" name="Google Shape;1064;p48"/>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5" name="Google Shape;1065;p48"/>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066" name="Google Shape;1066;p48"/>
            <p:cNvGrpSpPr/>
            <p:nvPr/>
          </p:nvGrpSpPr>
          <p:grpSpPr>
            <a:xfrm>
              <a:off x="8770051" y="937343"/>
              <a:ext cx="744273" cy="793950"/>
              <a:chOff x="6565437" y="1588001"/>
              <a:chExt cx="744273" cy="793950"/>
            </a:xfrm>
          </p:grpSpPr>
          <p:sp>
            <p:nvSpPr>
              <p:cNvPr id="1067" name="Google Shape;1067;p48"/>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68" name="Google Shape;1068;p48"/>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69" name="Google Shape;1069;p48"/>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0" name="Google Shape;1070;p48"/>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1" name="Google Shape;1071;p48"/>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2" name="Google Shape;1072;p48"/>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3" name="Google Shape;1073;p48"/>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4" name="Google Shape;1074;p48"/>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5" name="Google Shape;1075;p48"/>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6" name="Google Shape;1076;p48"/>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077" name="Google Shape;1077;p48"/>
          <p:cNvGrpSpPr/>
          <p:nvPr/>
        </p:nvGrpSpPr>
        <p:grpSpPr>
          <a:xfrm>
            <a:off x="4820520" y="797418"/>
            <a:ext cx="460705" cy="491455"/>
            <a:chOff x="6506504" y="937343"/>
            <a:chExt cx="744273" cy="793950"/>
          </a:xfrm>
        </p:grpSpPr>
        <p:sp>
          <p:nvSpPr>
            <p:cNvPr id="1078" name="Google Shape;1078;p48"/>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9" name="Google Shape;1079;p48"/>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0" name="Google Shape;1080;p48"/>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081" name="Google Shape;1081;p48"/>
            <p:cNvGrpSpPr/>
            <p:nvPr/>
          </p:nvGrpSpPr>
          <p:grpSpPr>
            <a:xfrm>
              <a:off x="6506504" y="937343"/>
              <a:ext cx="744273" cy="793950"/>
              <a:chOff x="6565437" y="1588001"/>
              <a:chExt cx="744273" cy="793950"/>
            </a:xfrm>
          </p:grpSpPr>
          <p:sp>
            <p:nvSpPr>
              <p:cNvPr id="1082" name="Google Shape;1082;p48"/>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3" name="Google Shape;1083;p48"/>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4" name="Google Shape;1084;p48"/>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5" name="Google Shape;1085;p48"/>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6" name="Google Shape;1086;p48"/>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7" name="Google Shape;1087;p48"/>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8" name="Google Shape;1088;p48"/>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9" name="Google Shape;1089;p48"/>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0" name="Google Shape;1090;p48"/>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1" name="Google Shape;1091;p48"/>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092" name="Google Shape;1092;p48"/>
          <p:cNvGrpSpPr/>
          <p:nvPr/>
        </p:nvGrpSpPr>
        <p:grpSpPr>
          <a:xfrm>
            <a:off x="5521088" y="797418"/>
            <a:ext cx="460705" cy="491455"/>
            <a:chOff x="7638277" y="937343"/>
            <a:chExt cx="744273" cy="793950"/>
          </a:xfrm>
        </p:grpSpPr>
        <p:sp>
          <p:nvSpPr>
            <p:cNvPr id="1093" name="Google Shape;1093;p48"/>
            <p:cNvSpPr/>
            <p:nvPr/>
          </p:nvSpPr>
          <p:spPr>
            <a:xfrm>
              <a:off x="8012931" y="1079385"/>
              <a:ext cx="217151" cy="253479"/>
            </a:xfrm>
            <a:custGeom>
              <a:avLst/>
              <a:gdLst/>
              <a:ahLst/>
              <a:cxnLst/>
              <a:rect l="l" t="t" r="r" b="b"/>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4" name="Google Shape;1094;p48"/>
            <p:cNvSpPr/>
            <p:nvPr/>
          </p:nvSpPr>
          <p:spPr>
            <a:xfrm>
              <a:off x="7789628" y="1079436"/>
              <a:ext cx="214318" cy="253428"/>
            </a:xfrm>
            <a:custGeom>
              <a:avLst/>
              <a:gdLst/>
              <a:ahLst/>
              <a:cxnLst/>
              <a:rect l="l" t="t" r="r" b="b"/>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5" name="Google Shape;1095;p48"/>
            <p:cNvSpPr/>
            <p:nvPr/>
          </p:nvSpPr>
          <p:spPr>
            <a:xfrm>
              <a:off x="8012931" y="1341261"/>
              <a:ext cx="202133" cy="270446"/>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6" name="Google Shape;1096;p48"/>
            <p:cNvSpPr/>
            <p:nvPr/>
          </p:nvSpPr>
          <p:spPr>
            <a:xfrm>
              <a:off x="7804733" y="1341261"/>
              <a:ext cx="199288" cy="270439"/>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097" name="Google Shape;1097;p48"/>
            <p:cNvGrpSpPr/>
            <p:nvPr/>
          </p:nvGrpSpPr>
          <p:grpSpPr>
            <a:xfrm>
              <a:off x="7638277" y="937343"/>
              <a:ext cx="744273" cy="793950"/>
              <a:chOff x="6565437" y="1588001"/>
              <a:chExt cx="744273" cy="793950"/>
            </a:xfrm>
          </p:grpSpPr>
          <p:sp>
            <p:nvSpPr>
              <p:cNvPr id="1098" name="Google Shape;1098;p48"/>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9" name="Google Shape;1099;p48"/>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0" name="Google Shape;1100;p48"/>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1" name="Google Shape;1101;p48"/>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2" name="Google Shape;1102;p48"/>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3" name="Google Shape;1103;p48"/>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4" name="Google Shape;1104;p48"/>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5" name="Google Shape;1105;p48"/>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6" name="Google Shape;1106;p48"/>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7" name="Google Shape;1107;p48"/>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108" name="Google Shape;1108;p48"/>
          <p:cNvGrpSpPr/>
          <p:nvPr/>
        </p:nvGrpSpPr>
        <p:grpSpPr>
          <a:xfrm>
            <a:off x="3061198" y="2986973"/>
            <a:ext cx="445779" cy="400764"/>
            <a:chOff x="3778727" y="4460423"/>
            <a:chExt cx="720160" cy="647438"/>
          </a:xfrm>
        </p:grpSpPr>
        <p:sp>
          <p:nvSpPr>
            <p:cNvPr id="1109" name="Google Shape;1109;p48"/>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0" name="Google Shape;1110;p48"/>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1" name="Google Shape;1111;p48"/>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2" name="Google Shape;1112;p48"/>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3" name="Google Shape;1113;p48"/>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4" name="Google Shape;1114;p48"/>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5" name="Google Shape;1115;p48"/>
            <p:cNvSpPr/>
            <p:nvPr/>
          </p:nvSpPr>
          <p:spPr>
            <a:xfrm>
              <a:off x="3778727" y="4460423"/>
              <a:ext cx="719100" cy="792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16" name="Google Shape;1116;p48"/>
          <p:cNvGrpSpPr/>
          <p:nvPr/>
        </p:nvGrpSpPr>
        <p:grpSpPr>
          <a:xfrm>
            <a:off x="1138083" y="2972048"/>
            <a:ext cx="445680" cy="430613"/>
            <a:chOff x="557494" y="4436312"/>
            <a:chExt cx="720000" cy="695660"/>
          </a:xfrm>
        </p:grpSpPr>
        <p:sp>
          <p:nvSpPr>
            <p:cNvPr id="1117" name="Google Shape;1117;p48"/>
            <p:cNvSpPr/>
            <p:nvPr/>
          </p:nvSpPr>
          <p:spPr>
            <a:xfrm>
              <a:off x="557494" y="4436312"/>
              <a:ext cx="720000" cy="1446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8" name="Google Shape;1118;p48"/>
            <p:cNvSpPr/>
            <p:nvPr/>
          </p:nvSpPr>
          <p:spPr>
            <a:xfrm>
              <a:off x="651816" y="4730082"/>
              <a:ext cx="533789" cy="218575"/>
            </a:xfrm>
            <a:custGeom>
              <a:avLst/>
              <a:gdLst/>
              <a:ahLst/>
              <a:cxnLst/>
              <a:rect l="l" t="t" r="r" b="b"/>
              <a:pathLst>
                <a:path w="791" h="325" extrusionOk="0">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9" name="Google Shape;1119;p48"/>
            <p:cNvSpPr/>
            <p:nvPr/>
          </p:nvSpPr>
          <p:spPr>
            <a:xfrm>
              <a:off x="564298" y="4539996"/>
              <a:ext cx="709060" cy="225815"/>
            </a:xfrm>
            <a:custGeom>
              <a:avLst/>
              <a:gdLst/>
              <a:ahLst/>
              <a:cxnLst/>
              <a:rect l="l" t="t" r="r" b="b"/>
              <a:pathLst>
                <a:path w="1051" h="336" extrusionOk="0">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0" name="Google Shape;1120;p48"/>
            <p:cNvSpPr/>
            <p:nvPr/>
          </p:nvSpPr>
          <p:spPr>
            <a:xfrm>
              <a:off x="739569" y="4921102"/>
              <a:ext cx="357815" cy="210870"/>
            </a:xfrm>
            <a:custGeom>
              <a:avLst/>
              <a:gdLst/>
              <a:ahLst/>
              <a:cxnLst/>
              <a:rect l="l" t="t" r="r" b="b"/>
              <a:pathLst>
                <a:path w="530" h="314" extrusionOk="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21" name="Google Shape;1121;p48"/>
          <p:cNvGrpSpPr/>
          <p:nvPr/>
        </p:nvGrpSpPr>
        <p:grpSpPr>
          <a:xfrm>
            <a:off x="4343305" y="2964459"/>
            <a:ext cx="445833" cy="445792"/>
            <a:chOff x="5926265" y="4424051"/>
            <a:chExt cx="720246" cy="720181"/>
          </a:xfrm>
        </p:grpSpPr>
        <p:sp>
          <p:nvSpPr>
            <p:cNvPr id="1122" name="Google Shape;1122;p48"/>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3" name="Google Shape;1123;p48"/>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4" name="Google Shape;1124;p48"/>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5" name="Google Shape;1125;p48"/>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26" name="Google Shape;1126;p48"/>
          <p:cNvGrpSpPr/>
          <p:nvPr/>
        </p:nvGrpSpPr>
        <p:grpSpPr>
          <a:xfrm>
            <a:off x="1779066" y="2984013"/>
            <a:ext cx="445680" cy="406684"/>
            <a:chOff x="1631150" y="4455641"/>
            <a:chExt cx="720000" cy="657002"/>
          </a:xfrm>
        </p:grpSpPr>
        <p:sp>
          <p:nvSpPr>
            <p:cNvPr id="1127" name="Google Shape;1127;p48"/>
            <p:cNvSpPr/>
            <p:nvPr/>
          </p:nvSpPr>
          <p:spPr>
            <a:xfrm>
              <a:off x="1631150" y="4455641"/>
              <a:ext cx="720000" cy="1077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8" name="Google Shape;1128;p48"/>
            <p:cNvSpPr/>
            <p:nvPr/>
          </p:nvSpPr>
          <p:spPr>
            <a:xfrm>
              <a:off x="1846141" y="4957304"/>
              <a:ext cx="293050" cy="155339"/>
            </a:xfrm>
            <a:custGeom>
              <a:avLst/>
              <a:gdLst/>
              <a:ahLst/>
              <a:cxnLst/>
              <a:rect l="l" t="t" r="r" b="b"/>
              <a:pathLst>
                <a:path w="462" h="245" extrusionOk="0">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9" name="Google Shape;1129;p48"/>
            <p:cNvSpPr/>
            <p:nvPr/>
          </p:nvSpPr>
          <p:spPr>
            <a:xfrm>
              <a:off x="1776241" y="4814286"/>
              <a:ext cx="431967" cy="161500"/>
            </a:xfrm>
            <a:custGeom>
              <a:avLst/>
              <a:gdLst/>
              <a:ahLst/>
              <a:cxnLst/>
              <a:rect l="l" t="t" r="r" b="b"/>
              <a:pathLst>
                <a:path w="681" h="255" extrusionOk="0">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0" name="Google Shape;1130;p48"/>
            <p:cNvSpPr/>
            <p:nvPr/>
          </p:nvSpPr>
          <p:spPr>
            <a:xfrm>
              <a:off x="1639308" y="4531550"/>
              <a:ext cx="706054" cy="169201"/>
            </a:xfrm>
            <a:custGeom>
              <a:avLst/>
              <a:gdLst/>
              <a:ahLst/>
              <a:cxnLst/>
              <a:rect l="l" t="t" r="r" b="b"/>
              <a:pathLst>
                <a:path w="1113" h="267" extrusionOk="0">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1" name="Google Shape;1131;p48"/>
            <p:cNvSpPr/>
            <p:nvPr/>
          </p:nvSpPr>
          <p:spPr>
            <a:xfrm>
              <a:off x="1708546" y="4674128"/>
              <a:ext cx="567578" cy="164141"/>
            </a:xfrm>
            <a:custGeom>
              <a:avLst/>
              <a:gdLst/>
              <a:ahLst/>
              <a:cxnLst/>
              <a:rect l="l" t="t" r="r" b="b"/>
              <a:pathLst>
                <a:path w="895" h="259" extrusionOk="0">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32" name="Google Shape;1132;p48"/>
          <p:cNvGrpSpPr/>
          <p:nvPr/>
        </p:nvGrpSpPr>
        <p:grpSpPr>
          <a:xfrm>
            <a:off x="2420095" y="2983429"/>
            <a:ext cx="445680" cy="407853"/>
            <a:chOff x="2704878" y="4454697"/>
            <a:chExt cx="720000" cy="658889"/>
          </a:xfrm>
        </p:grpSpPr>
        <p:sp>
          <p:nvSpPr>
            <p:cNvPr id="1133" name="Google Shape;1133;p48"/>
            <p:cNvSpPr/>
            <p:nvPr/>
          </p:nvSpPr>
          <p:spPr>
            <a:xfrm>
              <a:off x="2704878" y="4454697"/>
              <a:ext cx="720000" cy="864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4" name="Google Shape;1134;p48"/>
            <p:cNvSpPr/>
            <p:nvPr/>
          </p:nvSpPr>
          <p:spPr>
            <a:xfrm>
              <a:off x="2824150" y="4749732"/>
              <a:ext cx="484183" cy="135418"/>
            </a:xfrm>
            <a:custGeom>
              <a:avLst/>
              <a:gdLst/>
              <a:ahLst/>
              <a:cxnLst/>
              <a:rect l="l" t="t" r="r" b="b"/>
              <a:pathLst>
                <a:path w="735" h="205" extrusionOk="0">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5" name="Google Shape;1135;p48"/>
            <p:cNvSpPr/>
            <p:nvPr/>
          </p:nvSpPr>
          <p:spPr>
            <a:xfrm>
              <a:off x="2939432" y="4986160"/>
              <a:ext cx="253620" cy="127427"/>
            </a:xfrm>
            <a:custGeom>
              <a:avLst/>
              <a:gdLst/>
              <a:ahLst/>
              <a:cxnLst/>
              <a:rect l="l" t="t" r="r" b="b"/>
              <a:pathLst>
                <a:path w="385" h="193" extrusionOk="0">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6" name="Google Shape;1136;p48"/>
            <p:cNvSpPr/>
            <p:nvPr/>
          </p:nvSpPr>
          <p:spPr>
            <a:xfrm>
              <a:off x="2882012" y="4868057"/>
              <a:ext cx="368237" cy="131423"/>
            </a:xfrm>
            <a:custGeom>
              <a:avLst/>
              <a:gdLst/>
              <a:ahLst/>
              <a:cxnLst/>
              <a:rect l="l" t="t" r="r" b="b"/>
              <a:pathLst>
                <a:path w="559" h="199" extrusionOk="0">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7" name="Google Shape;1137;p48"/>
            <p:cNvSpPr/>
            <p:nvPr/>
          </p:nvSpPr>
          <p:spPr>
            <a:xfrm>
              <a:off x="2710863" y="4516635"/>
              <a:ext cx="710756" cy="140081"/>
            </a:xfrm>
            <a:custGeom>
              <a:avLst/>
              <a:gdLst/>
              <a:ahLst/>
              <a:cxnLst/>
              <a:rect l="l" t="t" r="r" b="b"/>
              <a:pathLst>
                <a:path w="1079" h="212" extrusionOk="0">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8" name="Google Shape;1138;p48"/>
            <p:cNvSpPr/>
            <p:nvPr/>
          </p:nvSpPr>
          <p:spPr>
            <a:xfrm>
              <a:off x="2768061" y="4634293"/>
              <a:ext cx="596361" cy="136528"/>
            </a:xfrm>
            <a:custGeom>
              <a:avLst/>
              <a:gdLst/>
              <a:ahLst/>
              <a:cxnLst/>
              <a:rect l="l" t="t" r="r" b="b"/>
              <a:pathLst>
                <a:path w="905" h="207" extrusionOk="0">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39" name="Google Shape;1139;p48"/>
          <p:cNvGrpSpPr/>
          <p:nvPr/>
        </p:nvGrpSpPr>
        <p:grpSpPr>
          <a:xfrm>
            <a:off x="3702366" y="2985387"/>
            <a:ext cx="445549" cy="403935"/>
            <a:chOff x="4852681" y="4457861"/>
            <a:chExt cx="719788" cy="652561"/>
          </a:xfrm>
        </p:grpSpPr>
        <p:sp>
          <p:nvSpPr>
            <p:cNvPr id="1140" name="Google Shape;1140;p48"/>
            <p:cNvSpPr/>
            <p:nvPr/>
          </p:nvSpPr>
          <p:spPr>
            <a:xfrm>
              <a:off x="5209000" y="4739226"/>
              <a:ext cx="363469" cy="371197"/>
            </a:xfrm>
            <a:custGeom>
              <a:avLst/>
              <a:gdLst/>
              <a:ahLst/>
              <a:cxnLst/>
              <a:rect l="l" t="t" r="r" b="b"/>
              <a:pathLst>
                <a:path w="629" h="641" extrusionOk="0">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141" name="Google Shape;1141;p48"/>
            <p:cNvSpPr/>
            <p:nvPr/>
          </p:nvSpPr>
          <p:spPr>
            <a:xfrm>
              <a:off x="4852681" y="4739226"/>
              <a:ext cx="363265" cy="371197"/>
            </a:xfrm>
            <a:custGeom>
              <a:avLst/>
              <a:gdLst/>
              <a:ahLst/>
              <a:cxnLst/>
              <a:rect l="l" t="t" r="r" b="b"/>
              <a:pathLst>
                <a:path w="629" h="641" extrusionOk="0">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142" name="Google Shape;1142;p48"/>
            <p:cNvSpPr/>
            <p:nvPr/>
          </p:nvSpPr>
          <p:spPr>
            <a:xfrm>
              <a:off x="5044529" y="4457861"/>
              <a:ext cx="336092" cy="363011"/>
            </a:xfrm>
            <a:custGeom>
              <a:avLst/>
              <a:gdLst/>
              <a:ahLst/>
              <a:cxnLst/>
              <a:rect l="l" t="t" r="r" b="b"/>
              <a:pathLst>
                <a:path w="582" h="627" extrusionOk="0">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143" name="Google Shape;1143;p48"/>
          <p:cNvGrpSpPr/>
          <p:nvPr/>
        </p:nvGrpSpPr>
        <p:grpSpPr>
          <a:xfrm>
            <a:off x="4984527" y="2975824"/>
            <a:ext cx="445818" cy="423063"/>
            <a:chOff x="7000306" y="4442411"/>
            <a:chExt cx="720224" cy="683463"/>
          </a:xfrm>
        </p:grpSpPr>
        <p:sp>
          <p:nvSpPr>
            <p:cNvPr id="1144" name="Google Shape;1144;p48"/>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145" name="Google Shape;1145;p48"/>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146" name="Google Shape;1146;p48"/>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147" name="Google Shape;1147;p48"/>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148" name="Google Shape;1148;p48"/>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149" name="Google Shape;1149;p48"/>
          <p:cNvGrpSpPr/>
          <p:nvPr/>
        </p:nvGrpSpPr>
        <p:grpSpPr>
          <a:xfrm>
            <a:off x="5625735" y="2973621"/>
            <a:ext cx="445779" cy="427468"/>
            <a:chOff x="8074325" y="4438852"/>
            <a:chExt cx="720160" cy="690579"/>
          </a:xfrm>
        </p:grpSpPr>
        <p:sp>
          <p:nvSpPr>
            <p:cNvPr id="1150" name="Google Shape;1150;p48"/>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151" name="Google Shape;1151;p48"/>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152" name="Google Shape;1152;p48"/>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153" name="Google Shape;1153;p48"/>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154" name="Google Shape;1154;p48"/>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155" name="Google Shape;1155;p48"/>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156" name="Google Shape;1156;p48"/>
          <p:cNvGrpSpPr/>
          <p:nvPr/>
        </p:nvGrpSpPr>
        <p:grpSpPr>
          <a:xfrm>
            <a:off x="6908080" y="2987570"/>
            <a:ext cx="445629" cy="399565"/>
            <a:chOff x="9878975" y="4425243"/>
            <a:chExt cx="719918" cy="645502"/>
          </a:xfrm>
        </p:grpSpPr>
        <p:sp>
          <p:nvSpPr>
            <p:cNvPr id="1157" name="Google Shape;1157;p48"/>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8" name="Google Shape;1158;p48"/>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9" name="Google Shape;1159;p48"/>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60" name="Google Shape;1160;p48"/>
          <p:cNvGrpSpPr/>
          <p:nvPr/>
        </p:nvGrpSpPr>
        <p:grpSpPr>
          <a:xfrm>
            <a:off x="7549097" y="2976371"/>
            <a:ext cx="445785" cy="421964"/>
            <a:chOff x="10914544" y="4407150"/>
            <a:chExt cx="720170" cy="681687"/>
          </a:xfrm>
        </p:grpSpPr>
        <p:sp>
          <p:nvSpPr>
            <p:cNvPr id="1161" name="Google Shape;1161;p48"/>
            <p:cNvSpPr/>
            <p:nvPr/>
          </p:nvSpPr>
          <p:spPr>
            <a:xfrm>
              <a:off x="10914544" y="4407150"/>
              <a:ext cx="349099" cy="392923"/>
            </a:xfrm>
            <a:custGeom>
              <a:avLst/>
              <a:gdLst/>
              <a:ahLst/>
              <a:cxnLst/>
              <a:rect l="l" t="t" r="r" b="b"/>
              <a:pathLst>
                <a:path w="632" h="712" extrusionOk="0">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2" name="Google Shape;1162;p48"/>
            <p:cNvSpPr/>
            <p:nvPr/>
          </p:nvSpPr>
          <p:spPr>
            <a:xfrm>
              <a:off x="10933187" y="4759296"/>
              <a:ext cx="393264" cy="329541"/>
            </a:xfrm>
            <a:custGeom>
              <a:avLst/>
              <a:gdLst/>
              <a:ahLst/>
              <a:cxnLst/>
              <a:rect l="l" t="t" r="r" b="b"/>
              <a:pathLst>
                <a:path w="712" h="597" extrusionOk="0">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3" name="Google Shape;1163;p48"/>
            <p:cNvSpPr/>
            <p:nvPr/>
          </p:nvSpPr>
          <p:spPr>
            <a:xfrm>
              <a:off x="11285615" y="4696357"/>
              <a:ext cx="330458" cy="392479"/>
            </a:xfrm>
            <a:custGeom>
              <a:avLst/>
              <a:gdLst/>
              <a:ahLst/>
              <a:cxnLst/>
              <a:rect l="l" t="t" r="r" b="b"/>
              <a:pathLst>
                <a:path w="598" h="711" extrusionOk="0">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4" name="Google Shape;1164;p48"/>
            <p:cNvSpPr/>
            <p:nvPr/>
          </p:nvSpPr>
          <p:spPr>
            <a:xfrm>
              <a:off x="11222808" y="4407150"/>
              <a:ext cx="411906" cy="329541"/>
            </a:xfrm>
            <a:custGeom>
              <a:avLst/>
              <a:gdLst/>
              <a:ahLst/>
              <a:cxnLst/>
              <a:rect l="l" t="t" r="r" b="b"/>
              <a:pathLst>
                <a:path w="746" h="597" extrusionOk="0">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65" name="Google Shape;1165;p48"/>
          <p:cNvGrpSpPr/>
          <p:nvPr/>
        </p:nvGrpSpPr>
        <p:grpSpPr>
          <a:xfrm>
            <a:off x="6266887" y="2984485"/>
            <a:ext cx="445805" cy="405735"/>
            <a:chOff x="8843122" y="4420259"/>
            <a:chExt cx="720202" cy="655469"/>
          </a:xfrm>
        </p:grpSpPr>
        <p:sp>
          <p:nvSpPr>
            <p:cNvPr id="1166" name="Google Shape;1166;p48"/>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7" name="Google Shape;1167;p48"/>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8" name="Google Shape;1168;p48"/>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9" name="Google Shape;1169;p48"/>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0" name="Google Shape;1170;p48"/>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1" name="Google Shape;1171;p48"/>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72" name="Google Shape;1172;p48"/>
          <p:cNvGrpSpPr/>
          <p:nvPr/>
        </p:nvGrpSpPr>
        <p:grpSpPr>
          <a:xfrm>
            <a:off x="3069757" y="2283047"/>
            <a:ext cx="445812" cy="394518"/>
            <a:chOff x="1510757" y="3225422"/>
            <a:chExt cx="720214" cy="637347"/>
          </a:xfrm>
        </p:grpSpPr>
        <p:sp>
          <p:nvSpPr>
            <p:cNvPr id="1173" name="Google Shape;1173;p48"/>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4" name="Google Shape;1174;p48"/>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5" name="Google Shape;1175;p48"/>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6" name="Google Shape;1176;p48"/>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7" name="Google Shape;1177;p48"/>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8" name="Google Shape;1178;p48"/>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9" name="Google Shape;1179;p48"/>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80" name="Google Shape;1180;p48"/>
          <p:cNvGrpSpPr/>
          <p:nvPr/>
        </p:nvGrpSpPr>
        <p:grpSpPr>
          <a:xfrm>
            <a:off x="3761148" y="2300567"/>
            <a:ext cx="445767" cy="359478"/>
            <a:chOff x="2595501" y="3253725"/>
            <a:chExt cx="720141" cy="580739"/>
          </a:xfrm>
        </p:grpSpPr>
        <p:sp>
          <p:nvSpPr>
            <p:cNvPr id="1181" name="Google Shape;1181;p48"/>
            <p:cNvSpPr/>
            <p:nvPr/>
          </p:nvSpPr>
          <p:spPr>
            <a:xfrm>
              <a:off x="2595501" y="3269807"/>
              <a:ext cx="416349" cy="273171"/>
            </a:xfrm>
            <a:custGeom>
              <a:avLst/>
              <a:gdLst/>
              <a:ahLst/>
              <a:cxnLst/>
              <a:rect l="l" t="t" r="r" b="b"/>
              <a:pathLst>
                <a:path w="722" h="472" extrusionOk="0">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2" name="Google Shape;1182;p48"/>
            <p:cNvSpPr/>
            <p:nvPr/>
          </p:nvSpPr>
          <p:spPr>
            <a:xfrm>
              <a:off x="2903528" y="3560177"/>
              <a:ext cx="374670" cy="273617"/>
            </a:xfrm>
            <a:custGeom>
              <a:avLst/>
              <a:gdLst/>
              <a:ahLst/>
              <a:cxnLst/>
              <a:rect l="l" t="t" r="r" b="b"/>
              <a:pathLst>
                <a:path w="650" h="473" extrusionOk="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3" name="Google Shape;1183;p48"/>
            <p:cNvSpPr/>
            <p:nvPr/>
          </p:nvSpPr>
          <p:spPr>
            <a:xfrm>
              <a:off x="2635397" y="3497189"/>
              <a:ext cx="313600" cy="337276"/>
            </a:xfrm>
            <a:custGeom>
              <a:avLst/>
              <a:gdLst/>
              <a:ahLst/>
              <a:cxnLst/>
              <a:rect l="l" t="t" r="r" b="b"/>
              <a:pathLst>
                <a:path w="544" h="583" extrusionOk="0">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4" name="Google Shape;1184;p48"/>
            <p:cNvSpPr/>
            <p:nvPr/>
          </p:nvSpPr>
          <p:spPr>
            <a:xfrm>
              <a:off x="2966382" y="3253725"/>
              <a:ext cx="349261" cy="352241"/>
            </a:xfrm>
            <a:custGeom>
              <a:avLst/>
              <a:gdLst/>
              <a:ahLst/>
              <a:cxnLst/>
              <a:rect l="l" t="t" r="r" b="b"/>
              <a:pathLst>
                <a:path w="606" h="609" extrusionOk="0">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85" name="Google Shape;1185;p48"/>
          <p:cNvGrpSpPr/>
          <p:nvPr/>
        </p:nvGrpSpPr>
        <p:grpSpPr>
          <a:xfrm>
            <a:off x="5143819" y="2257535"/>
            <a:ext cx="443879" cy="445541"/>
            <a:chOff x="4764809" y="3184208"/>
            <a:chExt cx="717090" cy="719775"/>
          </a:xfrm>
        </p:grpSpPr>
        <p:sp>
          <p:nvSpPr>
            <p:cNvPr id="1186" name="Google Shape;1186;p48"/>
            <p:cNvSpPr/>
            <p:nvPr/>
          </p:nvSpPr>
          <p:spPr>
            <a:xfrm>
              <a:off x="5143387" y="3232375"/>
              <a:ext cx="338512" cy="556553"/>
            </a:xfrm>
            <a:custGeom>
              <a:avLst/>
              <a:gdLst/>
              <a:ahLst/>
              <a:cxnLst/>
              <a:rect l="l" t="t" r="r" b="b"/>
              <a:pathLst>
                <a:path w="517" h="847" extrusionOk="0">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7" name="Google Shape;1187;p48"/>
            <p:cNvSpPr/>
            <p:nvPr/>
          </p:nvSpPr>
          <p:spPr>
            <a:xfrm>
              <a:off x="4783248" y="3418197"/>
              <a:ext cx="616697" cy="485785"/>
            </a:xfrm>
            <a:custGeom>
              <a:avLst/>
              <a:gdLst/>
              <a:ahLst/>
              <a:cxnLst/>
              <a:rect l="l" t="t" r="r" b="b"/>
              <a:pathLst>
                <a:path w="942" h="739" extrusionOk="0">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8" name="Google Shape;1188;p48"/>
            <p:cNvSpPr/>
            <p:nvPr/>
          </p:nvSpPr>
          <p:spPr>
            <a:xfrm>
              <a:off x="4764809" y="3184208"/>
              <a:ext cx="585965" cy="520485"/>
            </a:xfrm>
            <a:custGeom>
              <a:avLst/>
              <a:gdLst/>
              <a:ahLst/>
              <a:cxnLst/>
              <a:rect l="l" t="t" r="r" b="b"/>
              <a:pathLst>
                <a:path w="895" h="792" extrusionOk="0">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89" name="Google Shape;1189;p48"/>
          <p:cNvGrpSpPr/>
          <p:nvPr/>
        </p:nvGrpSpPr>
        <p:grpSpPr>
          <a:xfrm>
            <a:off x="4452495" y="2286500"/>
            <a:ext cx="445746" cy="387612"/>
            <a:chOff x="3680173" y="3231000"/>
            <a:chExt cx="720106" cy="626190"/>
          </a:xfrm>
        </p:grpSpPr>
        <p:sp>
          <p:nvSpPr>
            <p:cNvPr id="1190" name="Google Shape;1190;p48"/>
            <p:cNvSpPr/>
            <p:nvPr/>
          </p:nvSpPr>
          <p:spPr>
            <a:xfrm>
              <a:off x="3680173" y="3232386"/>
              <a:ext cx="468746" cy="451568"/>
            </a:xfrm>
            <a:custGeom>
              <a:avLst/>
              <a:gdLst/>
              <a:ahLst/>
              <a:cxnLst/>
              <a:rect l="l" t="t" r="r" b="b"/>
              <a:pathLst>
                <a:path w="341" h="326" extrusionOk="0">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1" name="Google Shape;1191;p48"/>
            <p:cNvSpPr/>
            <p:nvPr/>
          </p:nvSpPr>
          <p:spPr>
            <a:xfrm>
              <a:off x="3743529" y="3408162"/>
              <a:ext cx="548171" cy="449028"/>
            </a:xfrm>
            <a:custGeom>
              <a:avLst/>
              <a:gdLst/>
              <a:ahLst/>
              <a:cxnLst/>
              <a:rect l="l" t="t" r="r" b="b"/>
              <a:pathLst>
                <a:path w="399" h="324" extrusionOk="0">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2" name="Google Shape;1192;p48"/>
            <p:cNvSpPr/>
            <p:nvPr/>
          </p:nvSpPr>
          <p:spPr>
            <a:xfrm>
              <a:off x="4061000" y="3231000"/>
              <a:ext cx="339279" cy="508390"/>
            </a:xfrm>
            <a:custGeom>
              <a:avLst/>
              <a:gdLst/>
              <a:ahLst/>
              <a:cxnLst/>
              <a:rect l="l" t="t" r="r" b="b"/>
              <a:pathLst>
                <a:path w="247" h="367" extrusionOk="0">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93" name="Google Shape;1193;p48"/>
          <p:cNvGrpSpPr/>
          <p:nvPr/>
        </p:nvGrpSpPr>
        <p:grpSpPr>
          <a:xfrm>
            <a:off x="6524582" y="2257496"/>
            <a:ext cx="443283" cy="445620"/>
            <a:chOff x="6931035" y="3184144"/>
            <a:chExt cx="716128" cy="719903"/>
          </a:xfrm>
        </p:grpSpPr>
        <p:sp>
          <p:nvSpPr>
            <p:cNvPr id="1194" name="Google Shape;1194;p48"/>
            <p:cNvSpPr/>
            <p:nvPr/>
          </p:nvSpPr>
          <p:spPr>
            <a:xfrm>
              <a:off x="7304099" y="3430106"/>
              <a:ext cx="343064" cy="228463"/>
            </a:xfrm>
            <a:custGeom>
              <a:avLst/>
              <a:gdLst/>
              <a:ahLst/>
              <a:cxnLst/>
              <a:rect l="l" t="t" r="r" b="b"/>
              <a:pathLst>
                <a:path w="590" h="391" extrusionOk="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5" name="Google Shape;1195;p48"/>
            <p:cNvSpPr/>
            <p:nvPr/>
          </p:nvSpPr>
          <p:spPr>
            <a:xfrm>
              <a:off x="6931035" y="3430106"/>
              <a:ext cx="343548" cy="228463"/>
            </a:xfrm>
            <a:custGeom>
              <a:avLst/>
              <a:gdLst/>
              <a:ahLst/>
              <a:cxnLst/>
              <a:rect l="l" t="t" r="r" b="b"/>
              <a:pathLst>
                <a:path w="591" h="391" extrusionOk="0">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6" name="Google Shape;1196;p48"/>
            <p:cNvSpPr/>
            <p:nvPr/>
          </p:nvSpPr>
          <p:spPr>
            <a:xfrm>
              <a:off x="7175631" y="3184144"/>
              <a:ext cx="227419" cy="345369"/>
            </a:xfrm>
            <a:custGeom>
              <a:avLst/>
              <a:gdLst/>
              <a:ahLst/>
              <a:cxnLst/>
              <a:rect l="l" t="t" r="r" b="b"/>
              <a:pathLst>
                <a:path w="391" h="591" extrusionOk="0">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7" name="Google Shape;1197;p48"/>
            <p:cNvSpPr/>
            <p:nvPr/>
          </p:nvSpPr>
          <p:spPr>
            <a:xfrm>
              <a:off x="7175631" y="3558678"/>
              <a:ext cx="227419" cy="345369"/>
            </a:xfrm>
            <a:custGeom>
              <a:avLst/>
              <a:gdLst/>
              <a:ahLst/>
              <a:cxnLst/>
              <a:rect l="l" t="t" r="r" b="b"/>
              <a:pathLst>
                <a:path w="391" h="591" extrusionOk="0">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98" name="Google Shape;1198;p48"/>
          <p:cNvGrpSpPr/>
          <p:nvPr/>
        </p:nvGrpSpPr>
        <p:grpSpPr>
          <a:xfrm>
            <a:off x="5833276" y="2257448"/>
            <a:ext cx="445727" cy="445714"/>
            <a:chOff x="5846429" y="3184067"/>
            <a:chExt cx="720076" cy="720055"/>
          </a:xfrm>
        </p:grpSpPr>
        <p:sp>
          <p:nvSpPr>
            <p:cNvPr id="1199" name="Google Shape;1199;p48"/>
            <p:cNvSpPr/>
            <p:nvPr/>
          </p:nvSpPr>
          <p:spPr>
            <a:xfrm>
              <a:off x="6207893" y="3184067"/>
              <a:ext cx="355998" cy="422879"/>
            </a:xfrm>
            <a:custGeom>
              <a:avLst/>
              <a:gdLst/>
              <a:ahLst/>
              <a:cxnLst/>
              <a:rect l="l" t="t" r="r" b="b"/>
              <a:pathLst>
                <a:path w="540" h="642" extrusionOk="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0" name="Google Shape;1200;p48"/>
            <p:cNvSpPr/>
            <p:nvPr/>
          </p:nvSpPr>
          <p:spPr>
            <a:xfrm>
              <a:off x="5846429" y="3186676"/>
              <a:ext cx="423253" cy="355759"/>
            </a:xfrm>
            <a:custGeom>
              <a:avLst/>
              <a:gdLst/>
              <a:ahLst/>
              <a:cxnLst/>
              <a:rect l="l" t="t" r="r" b="b"/>
              <a:pathLst>
                <a:path w="642" h="540" extrusionOk="0">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1" name="Google Shape;1201;p48"/>
            <p:cNvSpPr/>
            <p:nvPr/>
          </p:nvSpPr>
          <p:spPr>
            <a:xfrm>
              <a:off x="5849043" y="3481007"/>
              <a:ext cx="355998" cy="423115"/>
            </a:xfrm>
            <a:custGeom>
              <a:avLst/>
              <a:gdLst/>
              <a:ahLst/>
              <a:cxnLst/>
              <a:rect l="l" t="t" r="r" b="b"/>
              <a:pathLst>
                <a:path w="540" h="642" extrusionOk="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2" name="Google Shape;1202;p48"/>
            <p:cNvSpPr/>
            <p:nvPr/>
          </p:nvSpPr>
          <p:spPr>
            <a:xfrm>
              <a:off x="6143252" y="3545755"/>
              <a:ext cx="423253" cy="355759"/>
            </a:xfrm>
            <a:custGeom>
              <a:avLst/>
              <a:gdLst/>
              <a:ahLst/>
              <a:cxnLst/>
              <a:rect l="l" t="t" r="r" b="b"/>
              <a:pathLst>
                <a:path w="642" h="540" extrusionOk="0">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03" name="Google Shape;1203;p48"/>
          <p:cNvGrpSpPr/>
          <p:nvPr/>
        </p:nvGrpSpPr>
        <p:grpSpPr>
          <a:xfrm>
            <a:off x="2520481" y="2257393"/>
            <a:ext cx="303698" cy="445825"/>
            <a:chOff x="655600" y="3183978"/>
            <a:chExt cx="490627" cy="720234"/>
          </a:xfrm>
        </p:grpSpPr>
        <p:sp>
          <p:nvSpPr>
            <p:cNvPr id="1204" name="Google Shape;1204;p48"/>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5" name="Google Shape;1205;p48"/>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6" name="Google Shape;1206;p48"/>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7" name="Google Shape;1207;p48"/>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8" name="Google Shape;1208;p48"/>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09" name="Google Shape;1209;p48"/>
          <p:cNvGrpSpPr/>
          <p:nvPr/>
        </p:nvGrpSpPr>
        <p:grpSpPr>
          <a:xfrm>
            <a:off x="7213443" y="2257509"/>
            <a:ext cx="189785" cy="445592"/>
            <a:chOff x="8011692" y="3184166"/>
            <a:chExt cx="306600" cy="719859"/>
          </a:xfrm>
        </p:grpSpPr>
        <p:sp>
          <p:nvSpPr>
            <p:cNvPr id="1210" name="Google Shape;1210;p48"/>
            <p:cNvSpPr/>
            <p:nvPr/>
          </p:nvSpPr>
          <p:spPr>
            <a:xfrm>
              <a:off x="8011692" y="3885096"/>
              <a:ext cx="306496" cy="18928"/>
            </a:xfrm>
            <a:custGeom>
              <a:avLst/>
              <a:gdLst/>
              <a:ahLst/>
              <a:cxnLst/>
              <a:rect l="l" t="t" r="r" b="b"/>
              <a:pathLst>
                <a:path w="569" h="35" extrusionOk="0">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11" name="Google Shape;1211;p48"/>
            <p:cNvSpPr/>
            <p:nvPr/>
          </p:nvSpPr>
          <p:spPr>
            <a:xfrm>
              <a:off x="8011692" y="3184166"/>
              <a:ext cx="306496" cy="40025"/>
            </a:xfrm>
            <a:custGeom>
              <a:avLst/>
              <a:gdLst/>
              <a:ahLst/>
              <a:cxnLst/>
              <a:rect l="l" t="t" r="r" b="b"/>
              <a:pathLst>
                <a:path w="569" h="74" extrusionOk="0">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12" name="Google Shape;1212;p48"/>
            <p:cNvSpPr txBox="1"/>
            <p:nvPr/>
          </p:nvSpPr>
          <p:spPr>
            <a:xfrm>
              <a:off x="8011692" y="3395332"/>
              <a:ext cx="306600" cy="1572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13" name="Google Shape;1213;p48"/>
            <p:cNvSpPr txBox="1"/>
            <p:nvPr/>
          </p:nvSpPr>
          <p:spPr>
            <a:xfrm>
              <a:off x="8011692" y="3231683"/>
              <a:ext cx="306600" cy="1593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14" name="Google Shape;1214;p48"/>
            <p:cNvSpPr txBox="1"/>
            <p:nvPr/>
          </p:nvSpPr>
          <p:spPr>
            <a:xfrm>
              <a:off x="8011692" y="3718293"/>
              <a:ext cx="306600" cy="159300"/>
            </a:xfrm>
            <a:prstGeom prst="rect">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15" name="Google Shape;1215;p48"/>
            <p:cNvSpPr txBox="1"/>
            <p:nvPr/>
          </p:nvSpPr>
          <p:spPr>
            <a:xfrm>
              <a:off x="8011692" y="3556812"/>
              <a:ext cx="306600" cy="157200"/>
            </a:xfrm>
            <a:prstGeom prst="rect">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216" name="Google Shape;1216;p48"/>
          <p:cNvGrpSpPr/>
          <p:nvPr/>
        </p:nvGrpSpPr>
        <p:grpSpPr>
          <a:xfrm>
            <a:off x="7648230" y="2257259"/>
            <a:ext cx="246199" cy="445516"/>
            <a:chOff x="4556125" y="630237"/>
            <a:chExt cx="3081338" cy="5568950"/>
          </a:xfrm>
        </p:grpSpPr>
        <p:sp>
          <p:nvSpPr>
            <p:cNvPr id="1217" name="Google Shape;1217;p48"/>
            <p:cNvSpPr/>
            <p:nvPr/>
          </p:nvSpPr>
          <p:spPr>
            <a:xfrm>
              <a:off x="4756150" y="630237"/>
              <a:ext cx="2397126" cy="1016000"/>
            </a:xfrm>
            <a:custGeom>
              <a:avLst/>
              <a:gdLst/>
              <a:ahLst/>
              <a:cxnLst/>
              <a:rect l="l" t="t" r="r" b="b"/>
              <a:pathLst>
                <a:path w="550" h="233" extrusionOk="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18" name="Google Shape;1218;p48"/>
            <p:cNvSpPr/>
            <p:nvPr/>
          </p:nvSpPr>
          <p:spPr>
            <a:xfrm>
              <a:off x="4556125" y="1357312"/>
              <a:ext cx="3081338" cy="1135062"/>
            </a:xfrm>
            <a:custGeom>
              <a:avLst/>
              <a:gdLst/>
              <a:ahLst/>
              <a:cxnLst/>
              <a:rect l="l" t="t" r="r" b="b"/>
              <a:pathLst>
                <a:path w="707" h="260" extrusionOk="0">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19" name="Google Shape;1219;p48"/>
            <p:cNvSpPr/>
            <p:nvPr/>
          </p:nvSpPr>
          <p:spPr>
            <a:xfrm>
              <a:off x="4556125" y="2168525"/>
              <a:ext cx="3081338" cy="1139825"/>
            </a:xfrm>
            <a:custGeom>
              <a:avLst/>
              <a:gdLst/>
              <a:ahLst/>
              <a:cxnLst/>
              <a:rect l="l" t="t" r="r" b="b"/>
              <a:pathLst>
                <a:path w="707" h="261" extrusionOk="0">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20" name="Google Shape;1220;p48"/>
            <p:cNvSpPr/>
            <p:nvPr/>
          </p:nvSpPr>
          <p:spPr>
            <a:xfrm>
              <a:off x="4556125" y="2981325"/>
              <a:ext cx="3081338" cy="1138237"/>
            </a:xfrm>
            <a:custGeom>
              <a:avLst/>
              <a:gdLst/>
              <a:ahLst/>
              <a:cxnLst/>
              <a:rect l="l" t="t" r="r" b="b"/>
              <a:pathLst>
                <a:path w="707" h="261" extrusionOk="0">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21" name="Google Shape;1221;p48"/>
            <p:cNvSpPr/>
            <p:nvPr/>
          </p:nvSpPr>
          <p:spPr>
            <a:xfrm>
              <a:off x="4830762" y="4476750"/>
              <a:ext cx="2535237" cy="1722437"/>
            </a:xfrm>
            <a:custGeom>
              <a:avLst/>
              <a:gdLst/>
              <a:ahLst/>
              <a:cxnLst/>
              <a:rect l="l" t="t" r="r" b="b"/>
              <a:pathLst>
                <a:path w="582" h="395" extrusionOk="0">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22" name="Google Shape;1222;p48"/>
            <p:cNvSpPr/>
            <p:nvPr/>
          </p:nvSpPr>
          <p:spPr>
            <a:xfrm>
              <a:off x="5078412" y="4067175"/>
              <a:ext cx="714375" cy="322262"/>
            </a:xfrm>
            <a:custGeom>
              <a:avLst/>
              <a:gdLst/>
              <a:ahLst/>
              <a:cxnLst/>
              <a:rect l="l" t="t" r="r" b="b"/>
              <a:pathLst>
                <a:path w="164" h="74" extrusionOk="0">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23" name="Google Shape;1223;p48"/>
            <p:cNvSpPr/>
            <p:nvPr/>
          </p:nvSpPr>
          <p:spPr>
            <a:xfrm>
              <a:off x="6389687" y="3844925"/>
              <a:ext cx="715962" cy="544512"/>
            </a:xfrm>
            <a:custGeom>
              <a:avLst/>
              <a:gdLst/>
              <a:ahLst/>
              <a:cxnLst/>
              <a:rect l="l" t="t" r="r" b="b"/>
              <a:pathLst>
                <a:path w="164" h="125" extrusionOk="0">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224" name="Google Shape;1224;p48"/>
          <p:cNvGrpSpPr/>
          <p:nvPr/>
        </p:nvGrpSpPr>
        <p:grpSpPr>
          <a:xfrm>
            <a:off x="1829253" y="2257459"/>
            <a:ext cx="445768" cy="445697"/>
            <a:chOff x="1674084" y="3214987"/>
            <a:chExt cx="720142" cy="720027"/>
          </a:xfrm>
        </p:grpSpPr>
        <p:sp>
          <p:nvSpPr>
            <p:cNvPr id="1225" name="Google Shape;1225;p48"/>
            <p:cNvSpPr/>
            <p:nvPr/>
          </p:nvSpPr>
          <p:spPr>
            <a:xfrm>
              <a:off x="1674084" y="3354958"/>
              <a:ext cx="179880" cy="21321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6" name="Google Shape;1226;p48"/>
            <p:cNvSpPr/>
            <p:nvPr/>
          </p:nvSpPr>
          <p:spPr>
            <a:xfrm>
              <a:off x="1674084" y="3534654"/>
              <a:ext cx="179880" cy="21352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7" name="Google Shape;1227;p48"/>
            <p:cNvSpPr/>
            <p:nvPr/>
          </p:nvSpPr>
          <p:spPr>
            <a:xfrm>
              <a:off x="1861110" y="3214987"/>
              <a:ext cx="212190" cy="179696"/>
            </a:xfrm>
            <a:custGeom>
              <a:avLst/>
              <a:gdLst/>
              <a:ahLst/>
              <a:cxnLst/>
              <a:rect l="l" t="t" r="r" b="b"/>
              <a:pathLst>
                <a:path w="241" h="204" extrusionOk="0">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8" name="Google Shape;1228;p48"/>
            <p:cNvSpPr/>
            <p:nvPr/>
          </p:nvSpPr>
          <p:spPr>
            <a:xfrm>
              <a:off x="2040679" y="3214987"/>
              <a:ext cx="213433" cy="179696"/>
            </a:xfrm>
            <a:custGeom>
              <a:avLst/>
              <a:gdLst/>
              <a:ahLst/>
              <a:cxnLst/>
              <a:rect l="l" t="t" r="r" b="b"/>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9" name="Google Shape;1229;p48"/>
            <p:cNvSpPr/>
            <p:nvPr/>
          </p:nvSpPr>
          <p:spPr>
            <a:xfrm>
              <a:off x="1674084" y="3714660"/>
              <a:ext cx="173666" cy="220353"/>
            </a:xfrm>
            <a:custGeom>
              <a:avLst/>
              <a:gdLst/>
              <a:ahLst/>
              <a:cxnLst/>
              <a:rect l="l" t="t" r="r" b="b"/>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0" name="Google Shape;1230;p48"/>
            <p:cNvSpPr/>
            <p:nvPr/>
          </p:nvSpPr>
          <p:spPr>
            <a:xfrm>
              <a:off x="1674084" y="3214987"/>
              <a:ext cx="219646" cy="173489"/>
            </a:xfrm>
            <a:custGeom>
              <a:avLst/>
              <a:gdLst/>
              <a:ahLst/>
              <a:cxnLst/>
              <a:rect l="l" t="t" r="r" b="b"/>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1" name="Google Shape;1231;p48"/>
            <p:cNvSpPr/>
            <p:nvPr/>
          </p:nvSpPr>
          <p:spPr>
            <a:xfrm>
              <a:off x="1995010" y="3754076"/>
              <a:ext cx="212501" cy="180938"/>
            </a:xfrm>
            <a:custGeom>
              <a:avLst/>
              <a:gdLst/>
              <a:ahLst/>
              <a:cxnLst/>
              <a:rect l="l" t="t" r="r" b="b"/>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2" name="Google Shape;1232;p48"/>
            <p:cNvSpPr/>
            <p:nvPr/>
          </p:nvSpPr>
          <p:spPr>
            <a:xfrm>
              <a:off x="2220560" y="3214987"/>
              <a:ext cx="173666" cy="219422"/>
            </a:xfrm>
            <a:custGeom>
              <a:avLst/>
              <a:gdLst/>
              <a:ahLst/>
              <a:cxnLst/>
              <a:rect l="l" t="t" r="r" b="b"/>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3" name="Google Shape;1233;p48"/>
            <p:cNvSpPr/>
            <p:nvPr/>
          </p:nvSpPr>
          <p:spPr>
            <a:xfrm>
              <a:off x="2214346" y="3400890"/>
              <a:ext cx="179880" cy="213215"/>
            </a:xfrm>
            <a:custGeom>
              <a:avLst/>
              <a:gdLst/>
              <a:ahLst/>
              <a:cxnLst/>
              <a:rect l="l" t="t" r="r" b="b"/>
              <a:pathLst>
                <a:path w="204" h="242" extrusionOk="0">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4" name="Google Shape;1234;p48"/>
            <p:cNvSpPr/>
            <p:nvPr/>
          </p:nvSpPr>
          <p:spPr>
            <a:xfrm>
              <a:off x="1814198" y="3754076"/>
              <a:ext cx="213433" cy="180938"/>
            </a:xfrm>
            <a:custGeom>
              <a:avLst/>
              <a:gdLst/>
              <a:ahLst/>
              <a:cxnLst/>
              <a:rect l="l" t="t" r="r" b="b"/>
              <a:pathLst>
                <a:path w="242" h="205" extrusionOk="0">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5" name="Google Shape;1235;p48"/>
            <p:cNvSpPr/>
            <p:nvPr/>
          </p:nvSpPr>
          <p:spPr>
            <a:xfrm>
              <a:off x="2214346" y="3580587"/>
              <a:ext cx="179880" cy="213215"/>
            </a:xfrm>
            <a:custGeom>
              <a:avLst/>
              <a:gdLst/>
              <a:ahLst/>
              <a:cxnLst/>
              <a:rect l="l" t="t" r="r" b="b"/>
              <a:pathLst>
                <a:path w="204" h="242" extrusionOk="0">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6" name="Google Shape;1236;p48"/>
            <p:cNvSpPr/>
            <p:nvPr/>
          </p:nvSpPr>
          <p:spPr>
            <a:xfrm>
              <a:off x="2174890" y="3760283"/>
              <a:ext cx="219335" cy="174731"/>
            </a:xfrm>
            <a:custGeom>
              <a:avLst/>
              <a:gdLst/>
              <a:ahLst/>
              <a:cxnLst/>
              <a:rect l="l" t="t" r="r" b="b"/>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37" name="Google Shape;1237;p48"/>
          <p:cNvGrpSpPr/>
          <p:nvPr/>
        </p:nvGrpSpPr>
        <p:grpSpPr>
          <a:xfrm>
            <a:off x="1138094" y="2257421"/>
            <a:ext cx="445578" cy="445773"/>
            <a:chOff x="557511" y="3214925"/>
            <a:chExt cx="719836" cy="720150"/>
          </a:xfrm>
        </p:grpSpPr>
        <p:sp>
          <p:nvSpPr>
            <p:cNvPr id="1238" name="Google Shape;1238;p48"/>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9" name="Google Shape;1239;p48"/>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0" name="Google Shape;1240;p48"/>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1" name="Google Shape;1241;p48"/>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42" name="Google Shape;1242;p48"/>
          <p:cNvGrpSpPr/>
          <p:nvPr/>
        </p:nvGrpSpPr>
        <p:grpSpPr>
          <a:xfrm>
            <a:off x="1081977" y="3693756"/>
            <a:ext cx="445905" cy="400522"/>
            <a:chOff x="1147762" y="1131887"/>
            <a:chExt cx="5137150" cy="4619626"/>
          </a:xfrm>
        </p:grpSpPr>
        <p:sp>
          <p:nvSpPr>
            <p:cNvPr id="1243" name="Google Shape;1243;p48"/>
            <p:cNvSpPr/>
            <p:nvPr/>
          </p:nvSpPr>
          <p:spPr>
            <a:xfrm>
              <a:off x="1147762" y="2425700"/>
              <a:ext cx="2505075" cy="3325813"/>
            </a:xfrm>
            <a:custGeom>
              <a:avLst/>
              <a:gdLst/>
              <a:ahLst/>
              <a:cxnLst/>
              <a:rect l="l" t="t" r="r" b="b"/>
              <a:pathLst>
                <a:path w="566" h="751" extrusionOk="0">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4" name="Google Shape;1244;p48"/>
            <p:cNvSpPr/>
            <p:nvPr/>
          </p:nvSpPr>
          <p:spPr>
            <a:xfrm>
              <a:off x="2617787" y="3519487"/>
              <a:ext cx="3667125" cy="2232024"/>
            </a:xfrm>
            <a:custGeom>
              <a:avLst/>
              <a:gdLst/>
              <a:ahLst/>
              <a:cxnLst/>
              <a:rect l="l" t="t" r="r" b="b"/>
              <a:pathLst>
                <a:path w="829" h="504" extrusionOk="0">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5" name="Google Shape;1245;p48"/>
            <p:cNvSpPr/>
            <p:nvPr/>
          </p:nvSpPr>
          <p:spPr>
            <a:xfrm>
              <a:off x="2449512" y="1131887"/>
              <a:ext cx="3167061" cy="3259137"/>
            </a:xfrm>
            <a:custGeom>
              <a:avLst/>
              <a:gdLst/>
              <a:ahLst/>
              <a:cxnLst/>
              <a:rect l="l" t="t" r="r" b="b"/>
              <a:pathLst>
                <a:path w="716" h="736" extrusionOk="0">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46" name="Google Shape;1246;p48"/>
          <p:cNvGrpSpPr/>
          <p:nvPr/>
        </p:nvGrpSpPr>
        <p:grpSpPr>
          <a:xfrm>
            <a:off x="1879306" y="3687410"/>
            <a:ext cx="445901" cy="413282"/>
            <a:chOff x="1570037" y="1341437"/>
            <a:chExt cx="4943475" cy="4576762"/>
          </a:xfrm>
        </p:grpSpPr>
        <p:sp>
          <p:nvSpPr>
            <p:cNvPr id="1247" name="Google Shape;1247;p48"/>
            <p:cNvSpPr/>
            <p:nvPr/>
          </p:nvSpPr>
          <p:spPr>
            <a:xfrm>
              <a:off x="4814887" y="3284537"/>
              <a:ext cx="1673225" cy="1187450"/>
            </a:xfrm>
            <a:custGeom>
              <a:avLst/>
              <a:gdLst/>
              <a:ahLst/>
              <a:cxnLst/>
              <a:rect l="l" t="t" r="r" b="b"/>
              <a:pathLst>
                <a:path w="381" h="270" extrusionOk="0">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48" name="Google Shape;1248;p48"/>
            <p:cNvSpPr/>
            <p:nvPr/>
          </p:nvSpPr>
          <p:spPr>
            <a:xfrm>
              <a:off x="2355850" y="4164012"/>
              <a:ext cx="1208087" cy="1560512"/>
            </a:xfrm>
            <a:custGeom>
              <a:avLst/>
              <a:gdLst/>
              <a:ahLst/>
              <a:cxnLst/>
              <a:rect l="l" t="t" r="r" b="b"/>
              <a:pathLst>
                <a:path w="275" h="355" extrusionOk="0">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49" name="Google Shape;1249;p48"/>
            <p:cNvSpPr/>
            <p:nvPr/>
          </p:nvSpPr>
          <p:spPr>
            <a:xfrm>
              <a:off x="2636837" y="1443037"/>
              <a:ext cx="1581150" cy="1635125"/>
            </a:xfrm>
            <a:custGeom>
              <a:avLst/>
              <a:gdLst/>
              <a:ahLst/>
              <a:cxnLst/>
              <a:rect l="l" t="t" r="r" b="b"/>
              <a:pathLst>
                <a:path w="360" h="372" extrusionOk="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50" name="Google Shape;1250;p48"/>
            <p:cNvSpPr/>
            <p:nvPr/>
          </p:nvSpPr>
          <p:spPr>
            <a:xfrm>
              <a:off x="1570037" y="3162300"/>
              <a:ext cx="1800225" cy="2562225"/>
            </a:xfrm>
            <a:custGeom>
              <a:avLst/>
              <a:gdLst/>
              <a:ahLst/>
              <a:cxnLst/>
              <a:rect l="l" t="t" r="r" b="b"/>
              <a:pathLst>
                <a:path w="410" h="583" extrusionOk="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51" name="Google Shape;1251;p48"/>
            <p:cNvSpPr/>
            <p:nvPr/>
          </p:nvSpPr>
          <p:spPr>
            <a:xfrm>
              <a:off x="3101975" y="1341437"/>
              <a:ext cx="2481262" cy="1855787"/>
            </a:xfrm>
            <a:custGeom>
              <a:avLst/>
              <a:gdLst/>
              <a:ahLst/>
              <a:cxnLst/>
              <a:rect l="l" t="t" r="r" b="b"/>
              <a:pathLst>
                <a:path w="565" h="422" extrusionOk="0">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52" name="Google Shape;1252;p48"/>
            <p:cNvSpPr/>
            <p:nvPr/>
          </p:nvSpPr>
          <p:spPr>
            <a:xfrm>
              <a:off x="4019550" y="4094162"/>
              <a:ext cx="2493962" cy="1824037"/>
            </a:xfrm>
            <a:custGeom>
              <a:avLst/>
              <a:gdLst/>
              <a:ahLst/>
              <a:cxnLst/>
              <a:rect l="l" t="t" r="r" b="b"/>
              <a:pathLst>
                <a:path w="568" h="415" extrusionOk="0">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253" name="Google Shape;1253;p48"/>
          <p:cNvGrpSpPr/>
          <p:nvPr/>
        </p:nvGrpSpPr>
        <p:grpSpPr>
          <a:xfrm>
            <a:off x="4364629" y="3671511"/>
            <a:ext cx="441332" cy="445721"/>
            <a:chOff x="5770007" y="5489899"/>
            <a:chExt cx="712976" cy="720067"/>
          </a:xfrm>
        </p:grpSpPr>
        <p:sp>
          <p:nvSpPr>
            <p:cNvPr id="1254" name="Google Shape;1254;p48"/>
            <p:cNvSpPr/>
            <p:nvPr/>
          </p:nvSpPr>
          <p:spPr>
            <a:xfrm>
              <a:off x="6229483" y="5489899"/>
              <a:ext cx="253500" cy="255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5" name="Google Shape;1255;p48"/>
            <p:cNvSpPr/>
            <p:nvPr/>
          </p:nvSpPr>
          <p:spPr>
            <a:xfrm>
              <a:off x="5770007" y="5489899"/>
              <a:ext cx="252900" cy="255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6" name="Google Shape;1256;p48"/>
            <p:cNvSpPr/>
            <p:nvPr/>
          </p:nvSpPr>
          <p:spPr>
            <a:xfrm>
              <a:off x="6229483" y="5954666"/>
              <a:ext cx="253500" cy="255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7" name="Google Shape;1257;p48"/>
            <p:cNvSpPr/>
            <p:nvPr/>
          </p:nvSpPr>
          <p:spPr>
            <a:xfrm>
              <a:off x="5770007" y="5954666"/>
              <a:ext cx="252900" cy="255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8" name="Google Shape;1258;p48"/>
            <p:cNvSpPr/>
            <p:nvPr/>
          </p:nvSpPr>
          <p:spPr>
            <a:xfrm>
              <a:off x="6011100" y="5535496"/>
              <a:ext cx="228017" cy="163872"/>
            </a:xfrm>
            <a:custGeom>
              <a:avLst/>
              <a:gdLst/>
              <a:ahLst/>
              <a:cxnLst/>
              <a:rect l="l" t="t" r="r" b="b"/>
              <a:pathLst>
                <a:path w="362" h="258" extrusionOk="0">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9" name="Google Shape;1259;p48"/>
            <p:cNvSpPr/>
            <p:nvPr/>
          </p:nvSpPr>
          <p:spPr>
            <a:xfrm>
              <a:off x="6011100" y="6000263"/>
              <a:ext cx="228017" cy="164103"/>
            </a:xfrm>
            <a:custGeom>
              <a:avLst/>
              <a:gdLst/>
              <a:ahLst/>
              <a:cxnLst/>
              <a:rect l="l" t="t" r="r" b="b"/>
              <a:pathLst>
                <a:path w="362" h="258" extrusionOk="0">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0" name="Google Shape;1260;p48"/>
            <p:cNvSpPr/>
            <p:nvPr/>
          </p:nvSpPr>
          <p:spPr>
            <a:xfrm>
              <a:off x="5814051" y="5734318"/>
              <a:ext cx="162411" cy="230995"/>
            </a:xfrm>
            <a:custGeom>
              <a:avLst/>
              <a:gdLst/>
              <a:ahLst/>
              <a:cxnLst/>
              <a:rect l="l" t="t" r="r" b="b"/>
              <a:pathLst>
                <a:path w="258" h="363" extrusionOk="0">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1" name="Google Shape;1261;p48"/>
            <p:cNvSpPr/>
            <p:nvPr/>
          </p:nvSpPr>
          <p:spPr>
            <a:xfrm>
              <a:off x="6273756" y="5735013"/>
              <a:ext cx="162411" cy="230300"/>
            </a:xfrm>
            <a:custGeom>
              <a:avLst/>
              <a:gdLst/>
              <a:ahLst/>
              <a:cxnLst/>
              <a:rect l="l" t="t" r="r" b="b"/>
              <a:pathLst>
                <a:path w="258" h="362" extrusionOk="0">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62" name="Google Shape;1262;p48"/>
          <p:cNvGrpSpPr/>
          <p:nvPr/>
        </p:nvGrpSpPr>
        <p:grpSpPr>
          <a:xfrm>
            <a:off x="5157420" y="3693981"/>
            <a:ext cx="445651" cy="400824"/>
            <a:chOff x="7050768" y="5526199"/>
            <a:chExt cx="719953" cy="647534"/>
          </a:xfrm>
        </p:grpSpPr>
        <p:sp>
          <p:nvSpPr>
            <p:cNvPr id="1263" name="Google Shape;1263;p48"/>
            <p:cNvSpPr/>
            <p:nvPr/>
          </p:nvSpPr>
          <p:spPr>
            <a:xfrm>
              <a:off x="7465241" y="5526199"/>
              <a:ext cx="168000" cy="1689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4" name="Google Shape;1264;p48"/>
            <p:cNvSpPr/>
            <p:nvPr/>
          </p:nvSpPr>
          <p:spPr>
            <a:xfrm>
              <a:off x="7189726" y="5526199"/>
              <a:ext cx="168000" cy="1689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5" name="Google Shape;1265;p48"/>
            <p:cNvSpPr/>
            <p:nvPr/>
          </p:nvSpPr>
          <p:spPr>
            <a:xfrm>
              <a:off x="7465241" y="6004833"/>
              <a:ext cx="168000" cy="1689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6" name="Google Shape;1266;p48"/>
            <p:cNvSpPr/>
            <p:nvPr/>
          </p:nvSpPr>
          <p:spPr>
            <a:xfrm>
              <a:off x="7602721" y="5765701"/>
              <a:ext cx="168000" cy="168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7" name="Google Shape;1267;p48"/>
            <p:cNvSpPr/>
            <p:nvPr/>
          </p:nvSpPr>
          <p:spPr>
            <a:xfrm>
              <a:off x="7050768" y="5765701"/>
              <a:ext cx="168600" cy="1683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8" name="Google Shape;1268;p48"/>
            <p:cNvSpPr/>
            <p:nvPr/>
          </p:nvSpPr>
          <p:spPr>
            <a:xfrm>
              <a:off x="7189726" y="6004833"/>
              <a:ext cx="168000" cy="1689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9" name="Google Shape;1269;p48"/>
            <p:cNvSpPr/>
            <p:nvPr/>
          </p:nvSpPr>
          <p:spPr>
            <a:xfrm>
              <a:off x="7134476" y="5655289"/>
              <a:ext cx="139512" cy="149620"/>
            </a:xfrm>
            <a:custGeom>
              <a:avLst/>
              <a:gdLst/>
              <a:ahLst/>
              <a:cxnLst/>
              <a:rect l="l" t="t" r="r" b="b"/>
              <a:pathLst>
                <a:path w="306" h="328" extrusionOk="0">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0" name="Google Shape;1270;p48"/>
            <p:cNvSpPr/>
            <p:nvPr/>
          </p:nvSpPr>
          <p:spPr>
            <a:xfrm>
              <a:off x="7351783" y="5564482"/>
              <a:ext cx="119371" cy="92287"/>
            </a:xfrm>
            <a:custGeom>
              <a:avLst/>
              <a:gdLst/>
              <a:ahLst/>
              <a:cxnLst/>
              <a:rect l="l" t="t" r="r" b="b"/>
              <a:pathLst>
                <a:path w="262" h="202" extrusionOk="0">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1" name="Google Shape;1271;p48"/>
            <p:cNvSpPr/>
            <p:nvPr/>
          </p:nvSpPr>
          <p:spPr>
            <a:xfrm>
              <a:off x="7548579" y="5894792"/>
              <a:ext cx="138958" cy="149249"/>
            </a:xfrm>
            <a:custGeom>
              <a:avLst/>
              <a:gdLst/>
              <a:ahLst/>
              <a:cxnLst/>
              <a:rect l="l" t="t" r="r" b="b"/>
              <a:pathLst>
                <a:path w="305" h="327" extrusionOk="0">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2" name="Google Shape;1272;p48"/>
            <p:cNvSpPr/>
            <p:nvPr/>
          </p:nvSpPr>
          <p:spPr>
            <a:xfrm>
              <a:off x="7548579" y="5655844"/>
              <a:ext cx="138958" cy="149065"/>
            </a:xfrm>
            <a:custGeom>
              <a:avLst/>
              <a:gdLst/>
              <a:ahLst/>
              <a:cxnLst/>
              <a:rect l="l" t="t" r="r" b="b"/>
              <a:pathLst>
                <a:path w="305" h="327" extrusionOk="0">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3" name="Google Shape;1273;p48"/>
            <p:cNvSpPr/>
            <p:nvPr/>
          </p:nvSpPr>
          <p:spPr>
            <a:xfrm>
              <a:off x="7134476" y="5894792"/>
              <a:ext cx="139512" cy="149620"/>
            </a:xfrm>
            <a:custGeom>
              <a:avLst/>
              <a:gdLst/>
              <a:ahLst/>
              <a:cxnLst/>
              <a:rect l="l" t="t" r="r" b="b"/>
              <a:pathLst>
                <a:path w="306" h="328" extrusionOk="0">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4" name="Google Shape;1274;p48"/>
            <p:cNvSpPr/>
            <p:nvPr/>
          </p:nvSpPr>
          <p:spPr>
            <a:xfrm>
              <a:off x="7351783" y="6043117"/>
              <a:ext cx="119371" cy="92102"/>
            </a:xfrm>
            <a:custGeom>
              <a:avLst/>
              <a:gdLst/>
              <a:ahLst/>
              <a:cxnLst/>
              <a:rect l="l" t="t" r="r" b="b"/>
              <a:pathLst>
                <a:path w="262" h="202" extrusionOk="0">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75" name="Google Shape;1275;p48"/>
          <p:cNvGrpSpPr/>
          <p:nvPr/>
        </p:nvGrpSpPr>
        <p:grpSpPr>
          <a:xfrm>
            <a:off x="6751936" y="3694051"/>
            <a:ext cx="445681" cy="400651"/>
            <a:chOff x="9626723" y="5526313"/>
            <a:chExt cx="720002" cy="647256"/>
          </a:xfrm>
        </p:grpSpPr>
        <p:sp>
          <p:nvSpPr>
            <p:cNvPr id="1276" name="Google Shape;1276;p48"/>
            <p:cNvSpPr/>
            <p:nvPr/>
          </p:nvSpPr>
          <p:spPr>
            <a:xfrm>
              <a:off x="10040990" y="5526313"/>
              <a:ext cx="168000" cy="168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7" name="Google Shape;1277;p48"/>
            <p:cNvSpPr/>
            <p:nvPr/>
          </p:nvSpPr>
          <p:spPr>
            <a:xfrm>
              <a:off x="9765139" y="5526313"/>
              <a:ext cx="168300" cy="168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8" name="Google Shape;1278;p48"/>
            <p:cNvSpPr/>
            <p:nvPr/>
          </p:nvSpPr>
          <p:spPr>
            <a:xfrm>
              <a:off x="10040990" y="6005269"/>
              <a:ext cx="168000" cy="168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9" name="Google Shape;1279;p48"/>
            <p:cNvSpPr/>
            <p:nvPr/>
          </p:nvSpPr>
          <p:spPr>
            <a:xfrm>
              <a:off x="10178425" y="5765496"/>
              <a:ext cx="168300" cy="1689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0" name="Google Shape;1280;p48"/>
            <p:cNvSpPr/>
            <p:nvPr/>
          </p:nvSpPr>
          <p:spPr>
            <a:xfrm>
              <a:off x="9626723" y="5765496"/>
              <a:ext cx="168000" cy="1689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1" name="Google Shape;1281;p48"/>
            <p:cNvSpPr/>
            <p:nvPr/>
          </p:nvSpPr>
          <p:spPr>
            <a:xfrm>
              <a:off x="9765139" y="6005269"/>
              <a:ext cx="168300" cy="168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2" name="Google Shape;1282;p48"/>
            <p:cNvSpPr/>
            <p:nvPr/>
          </p:nvSpPr>
          <p:spPr>
            <a:xfrm>
              <a:off x="10198227" y="5672808"/>
              <a:ext cx="47838" cy="83066"/>
            </a:xfrm>
            <a:custGeom>
              <a:avLst/>
              <a:gdLst/>
              <a:ahLst/>
              <a:cxnLst/>
              <a:rect l="l" t="t" r="r" b="b"/>
              <a:pathLst>
                <a:path w="94" h="163" extrusionOk="0">
                  <a:moveTo>
                    <a:pt x="0" y="0"/>
                  </a:moveTo>
                  <a:cubicBezTo>
                    <a:pt x="20" y="23"/>
                    <a:pt x="38" y="49"/>
                    <a:pt x="54" y="77"/>
                  </a:cubicBezTo>
                  <a:cubicBezTo>
                    <a:pt x="70" y="105"/>
                    <a:pt x="83" y="134"/>
                    <a:pt x="94"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3" name="Google Shape;1283;p48"/>
            <p:cNvSpPr/>
            <p:nvPr/>
          </p:nvSpPr>
          <p:spPr>
            <a:xfrm>
              <a:off x="10197835" y="5944589"/>
              <a:ext cx="48230" cy="83066"/>
            </a:xfrm>
            <a:custGeom>
              <a:avLst/>
              <a:gdLst/>
              <a:ahLst/>
              <a:cxnLst/>
              <a:rect l="l" t="t" r="r" b="b"/>
              <a:pathLst>
                <a:path w="95" h="163" extrusionOk="0">
                  <a:moveTo>
                    <a:pt x="95" y="0"/>
                  </a:moveTo>
                  <a:cubicBezTo>
                    <a:pt x="84" y="29"/>
                    <a:pt x="71" y="58"/>
                    <a:pt x="55" y="85"/>
                  </a:cubicBezTo>
                  <a:cubicBezTo>
                    <a:pt x="39" y="113"/>
                    <a:pt x="20" y="139"/>
                    <a:pt x="0"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4" name="Google Shape;1284;p48"/>
            <p:cNvSpPr/>
            <p:nvPr/>
          </p:nvSpPr>
          <p:spPr>
            <a:xfrm>
              <a:off x="9938649" y="6122111"/>
              <a:ext cx="96263" cy="4124"/>
            </a:xfrm>
            <a:custGeom>
              <a:avLst/>
              <a:gdLst/>
              <a:ahLst/>
              <a:cxnLst/>
              <a:rect l="l" t="t" r="r" b="b"/>
              <a:pathLst>
                <a:path w="189" h="8" extrusionOk="0">
                  <a:moveTo>
                    <a:pt x="189" y="0"/>
                  </a:moveTo>
                  <a:cubicBezTo>
                    <a:pt x="158" y="5"/>
                    <a:pt x="127" y="8"/>
                    <a:pt x="95" y="8"/>
                  </a:cubicBezTo>
                  <a:cubicBezTo>
                    <a:pt x="63" y="8"/>
                    <a:pt x="31" y="5"/>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5" name="Google Shape;1285;p48"/>
            <p:cNvSpPr/>
            <p:nvPr/>
          </p:nvSpPr>
          <p:spPr>
            <a:xfrm>
              <a:off x="9728084" y="5944196"/>
              <a:ext cx="47838" cy="83066"/>
            </a:xfrm>
            <a:custGeom>
              <a:avLst/>
              <a:gdLst/>
              <a:ahLst/>
              <a:cxnLst/>
              <a:rect l="l" t="t" r="r" b="b"/>
              <a:pathLst>
                <a:path w="94" h="163" extrusionOk="0">
                  <a:moveTo>
                    <a:pt x="94" y="163"/>
                  </a:moveTo>
                  <a:cubicBezTo>
                    <a:pt x="74" y="140"/>
                    <a:pt x="56" y="114"/>
                    <a:pt x="40" y="86"/>
                  </a:cubicBezTo>
                  <a:cubicBezTo>
                    <a:pt x="24" y="58"/>
                    <a:pt x="11" y="30"/>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6" name="Google Shape;1286;p48"/>
            <p:cNvSpPr/>
            <p:nvPr/>
          </p:nvSpPr>
          <p:spPr>
            <a:xfrm>
              <a:off x="9728084" y="5672219"/>
              <a:ext cx="48230" cy="83066"/>
            </a:xfrm>
            <a:custGeom>
              <a:avLst/>
              <a:gdLst/>
              <a:ahLst/>
              <a:cxnLst/>
              <a:rect l="l" t="t" r="r" b="b"/>
              <a:pathLst>
                <a:path w="95" h="163" extrusionOk="0">
                  <a:moveTo>
                    <a:pt x="0" y="163"/>
                  </a:moveTo>
                  <a:cubicBezTo>
                    <a:pt x="11" y="134"/>
                    <a:pt x="24" y="106"/>
                    <a:pt x="40" y="78"/>
                  </a:cubicBezTo>
                  <a:cubicBezTo>
                    <a:pt x="56" y="50"/>
                    <a:pt x="75" y="24"/>
                    <a:pt x="95"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7" name="Google Shape;1287;p48"/>
            <p:cNvSpPr/>
            <p:nvPr/>
          </p:nvSpPr>
          <p:spPr>
            <a:xfrm>
              <a:off x="9939237" y="5573835"/>
              <a:ext cx="96263" cy="4124"/>
            </a:xfrm>
            <a:custGeom>
              <a:avLst/>
              <a:gdLst/>
              <a:ahLst/>
              <a:cxnLst/>
              <a:rect l="l" t="t" r="r" b="b"/>
              <a:pathLst>
                <a:path w="189" h="8" extrusionOk="0">
                  <a:moveTo>
                    <a:pt x="0" y="8"/>
                  </a:moveTo>
                  <a:cubicBezTo>
                    <a:pt x="31" y="3"/>
                    <a:pt x="62" y="0"/>
                    <a:pt x="94" y="0"/>
                  </a:cubicBezTo>
                  <a:cubicBezTo>
                    <a:pt x="126" y="0"/>
                    <a:pt x="158" y="3"/>
                    <a:pt x="189" y="8"/>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88" name="Google Shape;1288;p48"/>
          <p:cNvGrpSpPr/>
          <p:nvPr/>
        </p:nvGrpSpPr>
        <p:grpSpPr>
          <a:xfrm>
            <a:off x="7549176" y="3671488"/>
            <a:ext cx="445582" cy="445743"/>
            <a:chOff x="10914672" y="5489861"/>
            <a:chExt cx="719842" cy="720102"/>
          </a:xfrm>
        </p:grpSpPr>
        <p:sp>
          <p:nvSpPr>
            <p:cNvPr id="1289" name="Google Shape;1289;p48"/>
            <p:cNvSpPr/>
            <p:nvPr/>
          </p:nvSpPr>
          <p:spPr>
            <a:xfrm>
              <a:off x="11420014" y="5489861"/>
              <a:ext cx="214500" cy="2151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0" name="Google Shape;1290;p48"/>
            <p:cNvSpPr/>
            <p:nvPr/>
          </p:nvSpPr>
          <p:spPr>
            <a:xfrm>
              <a:off x="11420014" y="5994863"/>
              <a:ext cx="214500" cy="2151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1" name="Google Shape;1291;p48"/>
            <p:cNvSpPr/>
            <p:nvPr/>
          </p:nvSpPr>
          <p:spPr>
            <a:xfrm>
              <a:off x="10914672" y="5489861"/>
              <a:ext cx="214500" cy="2151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2" name="Google Shape;1292;p48"/>
            <p:cNvSpPr/>
            <p:nvPr/>
          </p:nvSpPr>
          <p:spPr>
            <a:xfrm>
              <a:off x="10914672" y="5994863"/>
              <a:ext cx="214500" cy="2151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3" name="Google Shape;1293;p48"/>
            <p:cNvSpPr/>
            <p:nvPr/>
          </p:nvSpPr>
          <p:spPr>
            <a:xfrm>
              <a:off x="11595623" y="5710038"/>
              <a:ext cx="28649" cy="276082"/>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4" name="Google Shape;1294;p48"/>
            <p:cNvSpPr/>
            <p:nvPr/>
          </p:nvSpPr>
          <p:spPr>
            <a:xfrm>
              <a:off x="11138826" y="6170527"/>
              <a:ext cx="275351" cy="29145"/>
            </a:xfrm>
            <a:custGeom>
              <a:avLst/>
              <a:gdLst/>
              <a:ahLst/>
              <a:cxnLst/>
              <a:rect l="l" t="t" r="r" b="b"/>
              <a:pathLst>
                <a:path w="375" h="40" extrusionOk="0">
                  <a:moveTo>
                    <a:pt x="375" y="0"/>
                  </a:moveTo>
                  <a:cubicBezTo>
                    <a:pt x="317" y="26"/>
                    <a:pt x="253" y="40"/>
                    <a:pt x="185" y="40"/>
                  </a:cubicBezTo>
                  <a:cubicBezTo>
                    <a:pt x="119" y="40"/>
                    <a:pt x="57" y="26"/>
                    <a:pt x="0" y="2"/>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5" name="Google Shape;1295;p48"/>
            <p:cNvSpPr/>
            <p:nvPr/>
          </p:nvSpPr>
          <p:spPr>
            <a:xfrm>
              <a:off x="10925018" y="5713747"/>
              <a:ext cx="28649" cy="275287"/>
            </a:xfrm>
            <a:custGeom>
              <a:avLst/>
              <a:gdLst/>
              <a:ahLst/>
              <a:cxnLst/>
              <a:rect l="l" t="t" r="r" b="b"/>
              <a:pathLst>
                <a:path w="39" h="375" extrusionOk="0">
                  <a:moveTo>
                    <a:pt x="39" y="375"/>
                  </a:moveTo>
                  <a:cubicBezTo>
                    <a:pt x="14" y="317"/>
                    <a:pt x="0" y="253"/>
                    <a:pt x="0" y="185"/>
                  </a:cubicBezTo>
                  <a:cubicBezTo>
                    <a:pt x="0" y="120"/>
                    <a:pt x="13" y="57"/>
                    <a:pt x="37"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6" name="Google Shape;1296;p48"/>
            <p:cNvSpPr/>
            <p:nvPr/>
          </p:nvSpPr>
          <p:spPr>
            <a:xfrm>
              <a:off x="11135112" y="5499930"/>
              <a:ext cx="275351" cy="28880"/>
            </a:xfrm>
            <a:custGeom>
              <a:avLst/>
              <a:gdLst/>
              <a:ahLst/>
              <a:cxnLst/>
              <a:rect l="l" t="t" r="r" b="b"/>
              <a:pathLst>
                <a:path w="375" h="39" extrusionOk="0">
                  <a:moveTo>
                    <a:pt x="375" y="37"/>
                  </a:moveTo>
                  <a:cubicBezTo>
                    <a:pt x="318" y="13"/>
                    <a:pt x="256" y="0"/>
                    <a:pt x="190" y="0"/>
                  </a:cubicBezTo>
                  <a:cubicBezTo>
                    <a:pt x="122" y="0"/>
                    <a:pt x="58" y="14"/>
                    <a:pt x="0" y="39"/>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7" name="Google Shape;1297;p48"/>
            <p:cNvSpPr/>
            <p:nvPr/>
          </p:nvSpPr>
          <p:spPr>
            <a:xfrm>
              <a:off x="11578115" y="5950881"/>
              <a:ext cx="52789" cy="38948"/>
            </a:xfrm>
            <a:custGeom>
              <a:avLst/>
              <a:gdLst/>
              <a:ahLst/>
              <a:cxnLst/>
              <a:rect l="l" t="t" r="r" b="b"/>
              <a:pathLst>
                <a:path w="199" h="147" extrusionOk="0">
                  <a:moveTo>
                    <a:pt x="0" y="0"/>
                  </a:moveTo>
                  <a:lnTo>
                    <a:pt x="64" y="147"/>
                  </a:lnTo>
                  <a:lnTo>
                    <a:pt x="199" y="83"/>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8" name="Google Shape;1298;p48"/>
            <p:cNvSpPr/>
            <p:nvPr/>
          </p:nvSpPr>
          <p:spPr>
            <a:xfrm>
              <a:off x="11135112" y="6152776"/>
              <a:ext cx="38199" cy="52991"/>
            </a:xfrm>
            <a:custGeom>
              <a:avLst/>
              <a:gdLst/>
              <a:ahLst/>
              <a:cxnLst/>
              <a:rect l="l" t="t" r="r" b="b"/>
              <a:pathLst>
                <a:path w="144" h="200" extrusionOk="0">
                  <a:moveTo>
                    <a:pt x="144" y="0"/>
                  </a:moveTo>
                  <a:lnTo>
                    <a:pt x="0" y="67"/>
                  </a:lnTo>
                  <a:lnTo>
                    <a:pt x="64" y="200"/>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9" name="Google Shape;1299;p48"/>
            <p:cNvSpPr/>
            <p:nvPr/>
          </p:nvSpPr>
          <p:spPr>
            <a:xfrm>
              <a:off x="10918386" y="5710038"/>
              <a:ext cx="53054" cy="38154"/>
            </a:xfrm>
            <a:custGeom>
              <a:avLst/>
              <a:gdLst/>
              <a:ahLst/>
              <a:cxnLst/>
              <a:rect l="l" t="t" r="r" b="b"/>
              <a:pathLst>
                <a:path w="200" h="144" extrusionOk="0">
                  <a:moveTo>
                    <a:pt x="200" y="144"/>
                  </a:moveTo>
                  <a:lnTo>
                    <a:pt x="136" y="0"/>
                  </a:lnTo>
                  <a:lnTo>
                    <a:pt x="0" y="64"/>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0" name="Google Shape;1300;p48"/>
            <p:cNvSpPr/>
            <p:nvPr/>
          </p:nvSpPr>
          <p:spPr>
            <a:xfrm>
              <a:off x="11375979" y="5493571"/>
              <a:ext cx="38199" cy="52726"/>
            </a:xfrm>
            <a:custGeom>
              <a:avLst/>
              <a:gdLst/>
              <a:ahLst/>
              <a:cxnLst/>
              <a:rect l="l" t="t" r="r" b="b"/>
              <a:pathLst>
                <a:path w="144" h="199" extrusionOk="0">
                  <a:moveTo>
                    <a:pt x="0" y="199"/>
                  </a:moveTo>
                  <a:lnTo>
                    <a:pt x="144" y="135"/>
                  </a:lnTo>
                  <a:lnTo>
                    <a:pt x="81" y="0"/>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01" name="Google Shape;1301;p48"/>
          <p:cNvGrpSpPr/>
          <p:nvPr/>
        </p:nvGrpSpPr>
        <p:grpSpPr>
          <a:xfrm>
            <a:off x="5954636" y="3681752"/>
            <a:ext cx="445821" cy="425246"/>
            <a:chOff x="8338678" y="5506443"/>
            <a:chExt cx="720227" cy="686988"/>
          </a:xfrm>
        </p:grpSpPr>
        <p:sp>
          <p:nvSpPr>
            <p:cNvPr id="1302" name="Google Shape;1302;p48"/>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3" name="Google Shape;1303;p48"/>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4" name="Google Shape;1304;p48"/>
            <p:cNvSpPr/>
            <p:nvPr/>
          </p:nvSpPr>
          <p:spPr>
            <a:xfrm>
              <a:off x="8338678"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5" name="Google Shape;1305;p48"/>
            <p:cNvSpPr/>
            <p:nvPr/>
          </p:nvSpPr>
          <p:spPr>
            <a:xfrm>
              <a:off x="8828754"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6" name="Google Shape;1306;p48"/>
            <p:cNvSpPr/>
            <p:nvPr/>
          </p:nvSpPr>
          <p:spPr>
            <a:xfrm>
              <a:off x="8706181" y="5930607"/>
              <a:ext cx="230803" cy="262825"/>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7" name="Google Shape;1307;p48"/>
            <p:cNvSpPr/>
            <p:nvPr/>
          </p:nvSpPr>
          <p:spPr>
            <a:xfrm>
              <a:off x="8460817" y="5930607"/>
              <a:ext cx="230586" cy="262825"/>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08" name="Google Shape;1308;p48"/>
          <p:cNvGrpSpPr/>
          <p:nvPr/>
        </p:nvGrpSpPr>
        <p:grpSpPr>
          <a:xfrm>
            <a:off x="2676293" y="3736342"/>
            <a:ext cx="1336824" cy="316035"/>
            <a:chOff x="3042485" y="5594633"/>
            <a:chExt cx="2159652" cy="510557"/>
          </a:xfrm>
        </p:grpSpPr>
        <p:sp>
          <p:nvSpPr>
            <p:cNvPr id="1309" name="Google Shape;1309;p48"/>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0" name="Google Shape;1310;p48"/>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1" name="Google Shape;1311;p48"/>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2" name="Google Shape;1312;p48"/>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3" name="Google Shape;1313;p48"/>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4" name="Google Shape;1314;p48"/>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5" name="Google Shape;1315;p48"/>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6" name="Google Shape;1316;p48"/>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7" name="Google Shape;1317;p48"/>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8" name="Google Shape;1318;p48"/>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9" name="Google Shape;1319;p48"/>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0" name="Google Shape;1320;p48"/>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1" name="Google Shape;1321;p48"/>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2" name="Google Shape;1322;p48"/>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3" name="Google Shape;1323;p48"/>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24" name="Google Shape;1324;p48"/>
          <p:cNvGrpSpPr/>
          <p:nvPr/>
        </p:nvGrpSpPr>
        <p:grpSpPr>
          <a:xfrm>
            <a:off x="6788033" y="4378458"/>
            <a:ext cx="373053" cy="445791"/>
            <a:chOff x="8095060" y="5664590"/>
            <a:chExt cx="497404" cy="594389"/>
          </a:xfrm>
        </p:grpSpPr>
        <p:grpSp>
          <p:nvGrpSpPr>
            <p:cNvPr id="1325" name="Google Shape;1325;p48"/>
            <p:cNvGrpSpPr/>
            <p:nvPr/>
          </p:nvGrpSpPr>
          <p:grpSpPr>
            <a:xfrm>
              <a:off x="8095060" y="5969027"/>
              <a:ext cx="497404" cy="289951"/>
              <a:chOff x="8095060" y="5969027"/>
              <a:chExt cx="497404" cy="289951"/>
            </a:xfrm>
          </p:grpSpPr>
          <p:sp>
            <p:nvSpPr>
              <p:cNvPr id="1326" name="Google Shape;1326;p48"/>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7" name="Google Shape;1327;p48"/>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8" name="Google Shape;1328;p48"/>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29" name="Google Shape;1329;p48"/>
            <p:cNvGrpSpPr/>
            <p:nvPr/>
          </p:nvGrpSpPr>
          <p:grpSpPr>
            <a:xfrm>
              <a:off x="8095060" y="5867832"/>
              <a:ext cx="497404" cy="289312"/>
              <a:chOff x="8095060" y="5867832"/>
              <a:chExt cx="497404" cy="289312"/>
            </a:xfrm>
          </p:grpSpPr>
          <p:sp>
            <p:nvSpPr>
              <p:cNvPr id="1330" name="Google Shape;1330;p48"/>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1" name="Google Shape;1331;p48"/>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2" name="Google Shape;1332;p48"/>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33" name="Google Shape;1333;p48"/>
            <p:cNvGrpSpPr/>
            <p:nvPr/>
          </p:nvGrpSpPr>
          <p:grpSpPr>
            <a:xfrm>
              <a:off x="8095060" y="5765998"/>
              <a:ext cx="497404" cy="289312"/>
              <a:chOff x="8095060" y="5765998"/>
              <a:chExt cx="497404" cy="289312"/>
            </a:xfrm>
          </p:grpSpPr>
          <p:sp>
            <p:nvSpPr>
              <p:cNvPr id="1334" name="Google Shape;1334;p48"/>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5" name="Google Shape;1335;p48"/>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6" name="Google Shape;1336;p48"/>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37" name="Google Shape;1337;p48"/>
            <p:cNvGrpSpPr/>
            <p:nvPr/>
          </p:nvGrpSpPr>
          <p:grpSpPr>
            <a:xfrm>
              <a:off x="8095060" y="5664590"/>
              <a:ext cx="497404" cy="290164"/>
              <a:chOff x="8095060" y="5664590"/>
              <a:chExt cx="497404" cy="290164"/>
            </a:xfrm>
          </p:grpSpPr>
          <p:sp>
            <p:nvSpPr>
              <p:cNvPr id="1338" name="Google Shape;1338;p48"/>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9" name="Google Shape;1339;p48"/>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0" name="Google Shape;1340;p48"/>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341" name="Google Shape;1341;p48"/>
          <p:cNvGrpSpPr/>
          <p:nvPr/>
        </p:nvGrpSpPr>
        <p:grpSpPr>
          <a:xfrm>
            <a:off x="2870825" y="4378486"/>
            <a:ext cx="557162" cy="445734"/>
            <a:chOff x="4607809" y="5664627"/>
            <a:chExt cx="742883" cy="594312"/>
          </a:xfrm>
        </p:grpSpPr>
        <p:sp>
          <p:nvSpPr>
            <p:cNvPr id="1342" name="Google Shape;1342;p48"/>
            <p:cNvSpPr/>
            <p:nvPr/>
          </p:nvSpPr>
          <p:spPr>
            <a:xfrm>
              <a:off x="4607809" y="5824234"/>
              <a:ext cx="185166" cy="401151"/>
            </a:xfrm>
            <a:custGeom>
              <a:avLst/>
              <a:gdLst/>
              <a:ahLst/>
              <a:cxnLst/>
              <a:rect l="l" t="t" r="r" b="b"/>
              <a:pathLst>
                <a:path w="1083" h="2355" extrusionOk="0">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3" name="Google Shape;1343;p48"/>
            <p:cNvSpPr/>
            <p:nvPr/>
          </p:nvSpPr>
          <p:spPr>
            <a:xfrm>
              <a:off x="4792974" y="5771259"/>
              <a:ext cx="185850" cy="454126"/>
            </a:xfrm>
            <a:custGeom>
              <a:avLst/>
              <a:gdLst/>
              <a:ahLst/>
              <a:cxnLst/>
              <a:rect l="l" t="t" r="r" b="b"/>
              <a:pathLst>
                <a:path w="1087" h="2666" extrusionOk="0">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4" name="Google Shape;1344;p48"/>
            <p:cNvSpPr/>
            <p:nvPr/>
          </p:nvSpPr>
          <p:spPr>
            <a:xfrm>
              <a:off x="4978822" y="5717602"/>
              <a:ext cx="185679" cy="507784"/>
            </a:xfrm>
            <a:custGeom>
              <a:avLst/>
              <a:gdLst/>
              <a:ahLst/>
              <a:cxnLst/>
              <a:rect l="l" t="t" r="r" b="b"/>
              <a:pathLst>
                <a:path w="1086" h="2981" extrusionOk="0">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5" name="Google Shape;1345;p48"/>
            <p:cNvSpPr/>
            <p:nvPr/>
          </p:nvSpPr>
          <p:spPr>
            <a:xfrm>
              <a:off x="5164499" y="5664627"/>
              <a:ext cx="185166" cy="560759"/>
            </a:xfrm>
            <a:custGeom>
              <a:avLst/>
              <a:gdLst/>
              <a:ahLst/>
              <a:cxnLst/>
              <a:rect l="l" t="t" r="r" b="b"/>
              <a:pathLst>
                <a:path w="1083" h="3292" extrusionOk="0">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6" name="Google Shape;1346;p48"/>
            <p:cNvSpPr/>
            <p:nvPr/>
          </p:nvSpPr>
          <p:spPr>
            <a:xfrm>
              <a:off x="4607809" y="6225382"/>
              <a:ext cx="237484" cy="33556"/>
            </a:xfrm>
            <a:custGeom>
              <a:avLst/>
              <a:gdLst/>
              <a:ahLst/>
              <a:cxnLst/>
              <a:rect l="l" t="t" r="r" b="b"/>
              <a:pathLst>
                <a:path w="1389" h="197" extrusionOk="0">
                  <a:moveTo>
                    <a:pt x="0" y="0"/>
                  </a:moveTo>
                  <a:lnTo>
                    <a:pt x="608" y="197"/>
                  </a:lnTo>
                  <a:lnTo>
                    <a:pt x="1389" y="197"/>
                  </a:lnTo>
                  <a:lnTo>
                    <a:pt x="1083" y="0"/>
                  </a:lnTo>
                  <a:lnTo>
                    <a:pt x="0" y="0"/>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7" name="Google Shape;1347;p48"/>
            <p:cNvSpPr/>
            <p:nvPr/>
          </p:nvSpPr>
          <p:spPr>
            <a:xfrm>
              <a:off x="4792974" y="6225382"/>
              <a:ext cx="185850" cy="33556"/>
            </a:xfrm>
            <a:custGeom>
              <a:avLst/>
              <a:gdLst/>
              <a:ahLst/>
              <a:cxnLst/>
              <a:rect l="l" t="t" r="r" b="b"/>
              <a:pathLst>
                <a:path w="1087" h="197" extrusionOk="0">
                  <a:moveTo>
                    <a:pt x="1087" y="0"/>
                  </a:moveTo>
                  <a:lnTo>
                    <a:pt x="1087" y="197"/>
                  </a:lnTo>
                  <a:lnTo>
                    <a:pt x="306" y="197"/>
                  </a:lnTo>
                  <a:lnTo>
                    <a:pt x="0" y="0"/>
                  </a:lnTo>
                  <a:lnTo>
                    <a:pt x="1087" y="0"/>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8" name="Google Shape;1348;p48"/>
            <p:cNvSpPr/>
            <p:nvPr/>
          </p:nvSpPr>
          <p:spPr>
            <a:xfrm>
              <a:off x="5112694" y="6225382"/>
              <a:ext cx="237997" cy="33556"/>
            </a:xfrm>
            <a:custGeom>
              <a:avLst/>
              <a:gdLst/>
              <a:ahLst/>
              <a:cxnLst/>
              <a:rect l="l" t="t" r="r" b="b"/>
              <a:pathLst>
                <a:path w="1392" h="197" extrusionOk="0">
                  <a:moveTo>
                    <a:pt x="1392" y="0"/>
                  </a:moveTo>
                  <a:lnTo>
                    <a:pt x="781" y="197"/>
                  </a:lnTo>
                  <a:lnTo>
                    <a:pt x="0" y="197"/>
                  </a:lnTo>
                  <a:lnTo>
                    <a:pt x="306" y="0"/>
                  </a:lnTo>
                  <a:lnTo>
                    <a:pt x="1392" y="0"/>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9" name="Google Shape;1349;p48"/>
            <p:cNvSpPr/>
            <p:nvPr/>
          </p:nvSpPr>
          <p:spPr>
            <a:xfrm>
              <a:off x="4978822" y="6225382"/>
              <a:ext cx="186192" cy="33556"/>
            </a:xfrm>
            <a:custGeom>
              <a:avLst/>
              <a:gdLst/>
              <a:ahLst/>
              <a:cxnLst/>
              <a:rect l="l" t="t" r="r" b="b"/>
              <a:pathLst>
                <a:path w="1089" h="197" extrusionOk="0">
                  <a:moveTo>
                    <a:pt x="0" y="0"/>
                  </a:moveTo>
                  <a:lnTo>
                    <a:pt x="0" y="197"/>
                  </a:lnTo>
                  <a:lnTo>
                    <a:pt x="783" y="197"/>
                  </a:lnTo>
                  <a:lnTo>
                    <a:pt x="1089" y="0"/>
                  </a:lnTo>
                  <a:lnTo>
                    <a:pt x="0" y="0"/>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50" name="Google Shape;1350;p48"/>
          <p:cNvGrpSpPr/>
          <p:nvPr/>
        </p:nvGrpSpPr>
        <p:grpSpPr>
          <a:xfrm>
            <a:off x="3973890" y="4378543"/>
            <a:ext cx="1079865" cy="445620"/>
            <a:chOff x="2571250" y="5664711"/>
            <a:chExt cx="1439820" cy="594160"/>
          </a:xfrm>
        </p:grpSpPr>
        <p:sp>
          <p:nvSpPr>
            <p:cNvPr id="1351" name="Google Shape;1351;p48"/>
            <p:cNvSpPr/>
            <p:nvPr/>
          </p:nvSpPr>
          <p:spPr>
            <a:xfrm>
              <a:off x="2751485" y="5699308"/>
              <a:ext cx="179409" cy="510050"/>
            </a:xfrm>
            <a:custGeom>
              <a:avLst/>
              <a:gdLst/>
              <a:ahLst/>
              <a:cxnLst/>
              <a:rect l="l" t="t" r="r" b="b"/>
              <a:pathLst>
                <a:path w="287" h="813" extrusionOk="0">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2" name="Google Shape;1352;p48"/>
            <p:cNvSpPr/>
            <p:nvPr/>
          </p:nvSpPr>
          <p:spPr>
            <a:xfrm>
              <a:off x="2765747" y="5713810"/>
              <a:ext cx="150600" cy="151500"/>
            </a:xfrm>
            <a:prstGeom prst="ellipse">
              <a:avLst/>
            </a:pr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353" name="Google Shape;1353;p48"/>
            <p:cNvSpPr/>
            <p:nvPr/>
          </p:nvSpPr>
          <p:spPr>
            <a:xfrm>
              <a:off x="2930895" y="5732455"/>
              <a:ext cx="180236" cy="476902"/>
            </a:xfrm>
            <a:custGeom>
              <a:avLst/>
              <a:gdLst/>
              <a:ahLst/>
              <a:cxnLst/>
              <a:rect l="l" t="t" r="r" b="b"/>
              <a:pathLst>
                <a:path w="288" h="760" extrusionOk="0">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4" name="Google Shape;1354;p48"/>
            <p:cNvSpPr/>
            <p:nvPr/>
          </p:nvSpPr>
          <p:spPr>
            <a:xfrm>
              <a:off x="2945363" y="5746957"/>
              <a:ext cx="151200" cy="151800"/>
            </a:xfrm>
            <a:prstGeom prst="ellipse">
              <a:avLst/>
            </a:pr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355" name="Google Shape;1355;p48"/>
            <p:cNvSpPr/>
            <p:nvPr/>
          </p:nvSpPr>
          <p:spPr>
            <a:xfrm>
              <a:off x="3111130" y="5756280"/>
              <a:ext cx="180030" cy="453078"/>
            </a:xfrm>
            <a:custGeom>
              <a:avLst/>
              <a:gdLst/>
              <a:ahLst/>
              <a:cxnLst/>
              <a:rect l="l" t="t" r="r" b="b"/>
              <a:pathLst>
                <a:path w="288" h="722" extrusionOk="0">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6" name="Google Shape;1356;p48"/>
            <p:cNvSpPr/>
            <p:nvPr/>
          </p:nvSpPr>
          <p:spPr>
            <a:xfrm>
              <a:off x="3125392" y="5770782"/>
              <a:ext cx="151200" cy="151800"/>
            </a:xfrm>
            <a:prstGeom prst="ellipse">
              <a:avLst/>
            </a:pr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357" name="Google Shape;1357;p48"/>
            <p:cNvSpPr/>
            <p:nvPr/>
          </p:nvSpPr>
          <p:spPr>
            <a:xfrm>
              <a:off x="3291159" y="5756280"/>
              <a:ext cx="180030" cy="453078"/>
            </a:xfrm>
            <a:custGeom>
              <a:avLst/>
              <a:gdLst/>
              <a:ahLst/>
              <a:cxnLst/>
              <a:rect l="l" t="t" r="r" b="b"/>
              <a:pathLst>
                <a:path w="288" h="722" extrusionOk="0">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8" name="Google Shape;1358;p48"/>
            <p:cNvSpPr/>
            <p:nvPr/>
          </p:nvSpPr>
          <p:spPr>
            <a:xfrm>
              <a:off x="3305628" y="5770782"/>
              <a:ext cx="151200" cy="151800"/>
            </a:xfrm>
            <a:prstGeom prst="ellipse">
              <a:avLst/>
            </a:pr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359" name="Google Shape;1359;p48"/>
            <p:cNvSpPr/>
            <p:nvPr/>
          </p:nvSpPr>
          <p:spPr>
            <a:xfrm>
              <a:off x="3471189" y="5732455"/>
              <a:ext cx="180236" cy="476902"/>
            </a:xfrm>
            <a:custGeom>
              <a:avLst/>
              <a:gdLst/>
              <a:ahLst/>
              <a:cxnLst/>
              <a:rect l="l" t="t" r="r" b="b"/>
              <a:pathLst>
                <a:path w="288" h="760" extrusionOk="0">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0" name="Google Shape;1360;p48"/>
            <p:cNvSpPr/>
            <p:nvPr/>
          </p:nvSpPr>
          <p:spPr>
            <a:xfrm>
              <a:off x="3485657" y="5746957"/>
              <a:ext cx="151200" cy="151800"/>
            </a:xfrm>
            <a:prstGeom prst="ellipse">
              <a:avLst/>
            </a:pr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361" name="Google Shape;1361;p48"/>
            <p:cNvSpPr/>
            <p:nvPr/>
          </p:nvSpPr>
          <p:spPr>
            <a:xfrm>
              <a:off x="3651425" y="5699308"/>
              <a:ext cx="179409" cy="510050"/>
            </a:xfrm>
            <a:custGeom>
              <a:avLst/>
              <a:gdLst/>
              <a:ahLst/>
              <a:cxnLst/>
              <a:rect l="l" t="t" r="r" b="b"/>
              <a:pathLst>
                <a:path w="287" h="813" extrusionOk="0">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2" name="Google Shape;1362;p48"/>
            <p:cNvSpPr/>
            <p:nvPr/>
          </p:nvSpPr>
          <p:spPr>
            <a:xfrm>
              <a:off x="3665893" y="5713810"/>
              <a:ext cx="150600" cy="151500"/>
            </a:xfrm>
            <a:prstGeom prst="ellipse">
              <a:avLst/>
            </a:pr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363" name="Google Shape;1363;p48"/>
            <p:cNvSpPr/>
            <p:nvPr/>
          </p:nvSpPr>
          <p:spPr>
            <a:xfrm>
              <a:off x="3830834" y="5664711"/>
              <a:ext cx="180236" cy="544646"/>
            </a:xfrm>
            <a:custGeom>
              <a:avLst/>
              <a:gdLst/>
              <a:ahLst/>
              <a:cxnLst/>
              <a:rect l="l" t="t" r="r" b="b"/>
              <a:pathLst>
                <a:path w="288" h="868" extrusionOk="0">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4" name="Google Shape;1364;p48"/>
            <p:cNvSpPr/>
            <p:nvPr/>
          </p:nvSpPr>
          <p:spPr>
            <a:xfrm>
              <a:off x="3845302" y="5679213"/>
              <a:ext cx="151200" cy="151800"/>
            </a:xfrm>
            <a:prstGeom prst="ellipse">
              <a:avLst/>
            </a:pr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365" name="Google Shape;1365;p48"/>
            <p:cNvSpPr/>
            <p:nvPr/>
          </p:nvSpPr>
          <p:spPr>
            <a:xfrm>
              <a:off x="2571250" y="5664711"/>
              <a:ext cx="180236" cy="544646"/>
            </a:xfrm>
            <a:custGeom>
              <a:avLst/>
              <a:gdLst/>
              <a:ahLst/>
              <a:cxnLst/>
              <a:rect l="l" t="t" r="r" b="b"/>
              <a:pathLst>
                <a:path w="288" h="868" extrusionOk="0">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6" name="Google Shape;1366;p48"/>
            <p:cNvSpPr/>
            <p:nvPr/>
          </p:nvSpPr>
          <p:spPr>
            <a:xfrm>
              <a:off x="2585718" y="5679213"/>
              <a:ext cx="151200" cy="151800"/>
            </a:xfrm>
            <a:prstGeom prst="ellipse">
              <a:avLst/>
            </a:pr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367" name="Google Shape;1367;p48"/>
            <p:cNvSpPr/>
            <p:nvPr/>
          </p:nvSpPr>
          <p:spPr>
            <a:xfrm>
              <a:off x="2571250" y="6209358"/>
              <a:ext cx="365226" cy="49514"/>
            </a:xfrm>
            <a:custGeom>
              <a:avLst/>
              <a:gdLst/>
              <a:ahLst/>
              <a:cxnLst/>
              <a:rect l="l" t="t" r="r" b="b"/>
              <a:pathLst>
                <a:path w="1767" h="239" extrusionOk="0">
                  <a:moveTo>
                    <a:pt x="1767" y="239"/>
                  </a:moveTo>
                  <a:lnTo>
                    <a:pt x="1198" y="239"/>
                  </a:lnTo>
                  <a:lnTo>
                    <a:pt x="0" y="0"/>
                  </a:lnTo>
                  <a:lnTo>
                    <a:pt x="872" y="0"/>
                  </a:lnTo>
                  <a:lnTo>
                    <a:pt x="1767" y="239"/>
                  </a:lnTo>
                  <a:close/>
                </a:path>
              </a:pathLst>
            </a:cu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8" name="Google Shape;1368;p48"/>
            <p:cNvSpPr/>
            <p:nvPr/>
          </p:nvSpPr>
          <p:spPr>
            <a:xfrm>
              <a:off x="2751485" y="6209358"/>
              <a:ext cx="303218" cy="49514"/>
            </a:xfrm>
            <a:custGeom>
              <a:avLst/>
              <a:gdLst/>
              <a:ahLst/>
              <a:cxnLst/>
              <a:rect l="l" t="t" r="r" b="b"/>
              <a:pathLst>
                <a:path w="1467" h="239" extrusionOk="0">
                  <a:moveTo>
                    <a:pt x="1467" y="239"/>
                  </a:moveTo>
                  <a:lnTo>
                    <a:pt x="895" y="239"/>
                  </a:lnTo>
                  <a:lnTo>
                    <a:pt x="0" y="0"/>
                  </a:lnTo>
                  <a:lnTo>
                    <a:pt x="868" y="0"/>
                  </a:lnTo>
                  <a:lnTo>
                    <a:pt x="1467" y="239"/>
                  </a:lnTo>
                  <a:close/>
                </a:path>
              </a:pathLst>
            </a:cu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9" name="Google Shape;1369;p48"/>
            <p:cNvSpPr/>
            <p:nvPr/>
          </p:nvSpPr>
          <p:spPr>
            <a:xfrm>
              <a:off x="2930895" y="6209358"/>
              <a:ext cx="242037" cy="49514"/>
            </a:xfrm>
            <a:custGeom>
              <a:avLst/>
              <a:gdLst/>
              <a:ahLst/>
              <a:cxnLst/>
              <a:rect l="l" t="t" r="r" b="b"/>
              <a:pathLst>
                <a:path w="1171" h="239" extrusionOk="0">
                  <a:moveTo>
                    <a:pt x="1171" y="239"/>
                  </a:moveTo>
                  <a:lnTo>
                    <a:pt x="599" y="239"/>
                  </a:lnTo>
                  <a:lnTo>
                    <a:pt x="0" y="0"/>
                  </a:lnTo>
                  <a:lnTo>
                    <a:pt x="872" y="0"/>
                  </a:lnTo>
                  <a:lnTo>
                    <a:pt x="1171" y="239"/>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0" name="Google Shape;1370;p48"/>
            <p:cNvSpPr/>
            <p:nvPr/>
          </p:nvSpPr>
          <p:spPr>
            <a:xfrm>
              <a:off x="3111130" y="6209358"/>
              <a:ext cx="180029" cy="49514"/>
            </a:xfrm>
            <a:custGeom>
              <a:avLst/>
              <a:gdLst/>
              <a:ahLst/>
              <a:cxnLst/>
              <a:rect l="l" t="t" r="r" b="b"/>
              <a:pathLst>
                <a:path w="871" h="239" extrusionOk="0">
                  <a:moveTo>
                    <a:pt x="871" y="239"/>
                  </a:moveTo>
                  <a:lnTo>
                    <a:pt x="299" y="239"/>
                  </a:lnTo>
                  <a:lnTo>
                    <a:pt x="0" y="0"/>
                  </a:lnTo>
                  <a:lnTo>
                    <a:pt x="871" y="0"/>
                  </a:lnTo>
                  <a:lnTo>
                    <a:pt x="871" y="239"/>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1" name="Google Shape;1371;p48"/>
            <p:cNvSpPr/>
            <p:nvPr/>
          </p:nvSpPr>
          <p:spPr>
            <a:xfrm>
              <a:off x="3291159" y="6209358"/>
              <a:ext cx="180029" cy="49514"/>
            </a:xfrm>
            <a:custGeom>
              <a:avLst/>
              <a:gdLst/>
              <a:ahLst/>
              <a:cxnLst/>
              <a:rect l="l" t="t" r="r" b="b"/>
              <a:pathLst>
                <a:path w="871" h="239" extrusionOk="0">
                  <a:moveTo>
                    <a:pt x="572" y="239"/>
                  </a:moveTo>
                  <a:lnTo>
                    <a:pt x="0" y="239"/>
                  </a:lnTo>
                  <a:lnTo>
                    <a:pt x="0" y="0"/>
                  </a:lnTo>
                  <a:lnTo>
                    <a:pt x="871" y="0"/>
                  </a:lnTo>
                  <a:lnTo>
                    <a:pt x="572" y="239"/>
                  </a:lnTo>
                  <a:close/>
                </a:path>
              </a:pathLst>
            </a:cu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2" name="Google Shape;1372;p48"/>
            <p:cNvSpPr/>
            <p:nvPr/>
          </p:nvSpPr>
          <p:spPr>
            <a:xfrm>
              <a:off x="3409388" y="6209358"/>
              <a:ext cx="242037" cy="49514"/>
            </a:xfrm>
            <a:custGeom>
              <a:avLst/>
              <a:gdLst/>
              <a:ahLst/>
              <a:cxnLst/>
              <a:rect l="l" t="t" r="r" b="b"/>
              <a:pathLst>
                <a:path w="1171" h="239" extrusionOk="0">
                  <a:moveTo>
                    <a:pt x="572" y="239"/>
                  </a:moveTo>
                  <a:lnTo>
                    <a:pt x="0" y="239"/>
                  </a:lnTo>
                  <a:lnTo>
                    <a:pt x="299" y="0"/>
                  </a:lnTo>
                  <a:lnTo>
                    <a:pt x="1171" y="0"/>
                  </a:lnTo>
                  <a:lnTo>
                    <a:pt x="572" y="239"/>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3" name="Google Shape;1373;p48"/>
            <p:cNvSpPr/>
            <p:nvPr/>
          </p:nvSpPr>
          <p:spPr>
            <a:xfrm>
              <a:off x="3527616" y="6209358"/>
              <a:ext cx="303218" cy="49514"/>
            </a:xfrm>
            <a:custGeom>
              <a:avLst/>
              <a:gdLst/>
              <a:ahLst/>
              <a:cxnLst/>
              <a:rect l="l" t="t" r="r" b="b"/>
              <a:pathLst>
                <a:path w="1467" h="239" extrusionOk="0">
                  <a:moveTo>
                    <a:pt x="572" y="239"/>
                  </a:moveTo>
                  <a:lnTo>
                    <a:pt x="0" y="239"/>
                  </a:lnTo>
                  <a:lnTo>
                    <a:pt x="599" y="0"/>
                  </a:lnTo>
                  <a:lnTo>
                    <a:pt x="1467" y="0"/>
                  </a:lnTo>
                  <a:lnTo>
                    <a:pt x="572" y="239"/>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4" name="Google Shape;1374;p48"/>
            <p:cNvSpPr/>
            <p:nvPr/>
          </p:nvSpPr>
          <p:spPr>
            <a:xfrm>
              <a:off x="3645844" y="6209358"/>
              <a:ext cx="365226" cy="49514"/>
            </a:xfrm>
            <a:custGeom>
              <a:avLst/>
              <a:gdLst/>
              <a:ahLst/>
              <a:cxnLst/>
              <a:rect l="l" t="t" r="r" b="b"/>
              <a:pathLst>
                <a:path w="1767" h="239" extrusionOk="0">
                  <a:moveTo>
                    <a:pt x="572" y="239"/>
                  </a:moveTo>
                  <a:lnTo>
                    <a:pt x="0" y="239"/>
                  </a:lnTo>
                  <a:lnTo>
                    <a:pt x="895" y="0"/>
                  </a:lnTo>
                  <a:lnTo>
                    <a:pt x="1767" y="0"/>
                  </a:lnTo>
                  <a:lnTo>
                    <a:pt x="572" y="239"/>
                  </a:lnTo>
                  <a:close/>
                </a:path>
              </a:pathLst>
            </a:cu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375" name="Google Shape;1375;p48"/>
          <p:cNvGrpSpPr/>
          <p:nvPr/>
        </p:nvGrpSpPr>
        <p:grpSpPr>
          <a:xfrm>
            <a:off x="5599659" y="4378335"/>
            <a:ext cx="642470" cy="446036"/>
            <a:chOff x="6332670" y="5663946"/>
            <a:chExt cx="856627" cy="594715"/>
          </a:xfrm>
        </p:grpSpPr>
        <p:grpSp>
          <p:nvGrpSpPr>
            <p:cNvPr id="1376" name="Google Shape;1376;p48"/>
            <p:cNvGrpSpPr/>
            <p:nvPr/>
          </p:nvGrpSpPr>
          <p:grpSpPr>
            <a:xfrm>
              <a:off x="6392364" y="5663946"/>
              <a:ext cx="796933" cy="185801"/>
              <a:chOff x="3321050" y="1066800"/>
              <a:chExt cx="6505573" cy="1508125"/>
            </a:xfrm>
          </p:grpSpPr>
          <p:sp>
            <p:nvSpPr>
              <p:cNvPr id="1377" name="Google Shape;1377;p48"/>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78" name="Google Shape;1378;p48"/>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79" name="Google Shape;1379;p48"/>
            <p:cNvGrpSpPr/>
            <p:nvPr/>
          </p:nvGrpSpPr>
          <p:grpSpPr>
            <a:xfrm flipH="1">
              <a:off x="6332670" y="5868403"/>
              <a:ext cx="796933" cy="185801"/>
              <a:chOff x="3321050" y="1066800"/>
              <a:chExt cx="6505573" cy="1508125"/>
            </a:xfrm>
          </p:grpSpPr>
          <p:sp>
            <p:nvSpPr>
              <p:cNvPr id="1380" name="Google Shape;1380;p48"/>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1" name="Google Shape;1381;p48"/>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82" name="Google Shape;1382;p48"/>
            <p:cNvGrpSpPr/>
            <p:nvPr/>
          </p:nvGrpSpPr>
          <p:grpSpPr>
            <a:xfrm>
              <a:off x="6392364" y="6072860"/>
              <a:ext cx="796933" cy="185801"/>
              <a:chOff x="3321050" y="1066800"/>
              <a:chExt cx="6505573" cy="1508125"/>
            </a:xfrm>
          </p:grpSpPr>
          <p:sp>
            <p:nvSpPr>
              <p:cNvPr id="1383" name="Google Shape;1383;p48"/>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4" name="Google Shape;1384;p48"/>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1385" name="Google Shape;1385;p48"/>
          <p:cNvSpPr txBox="1">
            <a:spLocks noGrp="1"/>
          </p:cNvSpPr>
          <p:nvPr>
            <p:ph type="title"/>
          </p:nvPr>
        </p:nvSpPr>
        <p:spPr>
          <a:xfrm>
            <a:off x="855300" y="249075"/>
            <a:ext cx="7433400" cy="3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a:t>Diagrams and infographics</a:t>
            </a:r>
            <a:endParaRPr sz="2000"/>
          </a:p>
        </p:txBody>
      </p:sp>
      <p:sp>
        <p:nvSpPr>
          <p:cNvPr id="1386" name="Google Shape;1386;p4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grpSp>
        <p:nvGrpSpPr>
          <p:cNvPr id="1387" name="Google Shape;1387;p48"/>
          <p:cNvGrpSpPr/>
          <p:nvPr/>
        </p:nvGrpSpPr>
        <p:grpSpPr>
          <a:xfrm>
            <a:off x="1879183" y="4379878"/>
            <a:ext cx="445738" cy="442950"/>
            <a:chOff x="1442627" y="5710929"/>
            <a:chExt cx="594318" cy="590600"/>
          </a:xfrm>
        </p:grpSpPr>
        <p:sp>
          <p:nvSpPr>
            <p:cNvPr id="1388" name="Google Shape;1388;p48"/>
            <p:cNvSpPr/>
            <p:nvPr/>
          </p:nvSpPr>
          <p:spPr>
            <a:xfrm>
              <a:off x="1442627" y="5710929"/>
              <a:ext cx="594318" cy="405222"/>
            </a:xfrm>
            <a:custGeom>
              <a:avLst/>
              <a:gdLst/>
              <a:ahLst/>
              <a:cxnLst/>
              <a:rect l="l" t="t" r="r" b="b"/>
              <a:pathLst>
                <a:path w="734" h="500" extrusionOk="0">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9" name="Google Shape;1389;p48"/>
            <p:cNvSpPr/>
            <p:nvPr/>
          </p:nvSpPr>
          <p:spPr>
            <a:xfrm>
              <a:off x="1442627" y="6116151"/>
              <a:ext cx="349820" cy="97191"/>
            </a:xfrm>
            <a:custGeom>
              <a:avLst/>
              <a:gdLst/>
              <a:ahLst/>
              <a:cxnLst/>
              <a:rect l="l" t="t" r="r" b="b"/>
              <a:pathLst>
                <a:path w="1126" h="313" extrusionOk="0">
                  <a:moveTo>
                    <a:pt x="1126" y="313"/>
                  </a:moveTo>
                  <a:lnTo>
                    <a:pt x="0" y="0"/>
                  </a:lnTo>
                  <a:lnTo>
                    <a:pt x="1126" y="0"/>
                  </a:lnTo>
                  <a:lnTo>
                    <a:pt x="1126" y="313"/>
                  </a:lnTo>
                  <a:close/>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90" name="Google Shape;1390;p48"/>
            <p:cNvSpPr/>
            <p:nvPr/>
          </p:nvSpPr>
          <p:spPr>
            <a:xfrm>
              <a:off x="1573731" y="6152482"/>
              <a:ext cx="218715" cy="60861"/>
            </a:xfrm>
            <a:custGeom>
              <a:avLst/>
              <a:gdLst/>
              <a:ahLst/>
              <a:cxnLst/>
              <a:rect l="l" t="t" r="r" b="b"/>
              <a:pathLst>
                <a:path w="704" h="196" extrusionOk="0">
                  <a:moveTo>
                    <a:pt x="0" y="196"/>
                  </a:moveTo>
                  <a:lnTo>
                    <a:pt x="704" y="196"/>
                  </a:lnTo>
                  <a:lnTo>
                    <a:pt x="0" y="0"/>
                  </a:lnTo>
                  <a:lnTo>
                    <a:pt x="0" y="196"/>
                  </a:ln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91" name="Google Shape;1391;p48"/>
            <p:cNvSpPr/>
            <p:nvPr/>
          </p:nvSpPr>
          <p:spPr>
            <a:xfrm>
              <a:off x="1573731" y="6213343"/>
              <a:ext cx="109358" cy="88186"/>
            </a:xfrm>
            <a:custGeom>
              <a:avLst/>
              <a:gdLst/>
              <a:ahLst/>
              <a:cxnLst/>
              <a:rect l="l" t="t" r="r" b="b"/>
              <a:pathLst>
                <a:path w="352" h="284" extrusionOk="0">
                  <a:moveTo>
                    <a:pt x="352" y="284"/>
                  </a:moveTo>
                  <a:lnTo>
                    <a:pt x="0" y="0"/>
                  </a:lnTo>
                  <a:lnTo>
                    <a:pt x="352" y="0"/>
                  </a:lnTo>
                  <a:lnTo>
                    <a:pt x="352" y="284"/>
                  </a:lnTo>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
            <a:extLst>
              <a:ext uri="{FF2B5EF4-FFF2-40B4-BE49-F238E27FC236}">
                <a16:creationId xmlns:a16="http://schemas.microsoft.com/office/drawing/2014/main" id="{8F1C5A48-65B7-1C01-DACA-03F36173D92C}"/>
              </a:ext>
            </a:extLst>
          </p:cNvPr>
          <p:cNvSpPr txBox="1"/>
          <p:nvPr/>
        </p:nvSpPr>
        <p:spPr>
          <a:xfrm>
            <a:off x="912464" y="299212"/>
            <a:ext cx="6462600" cy="3552300"/>
          </a:xfrm>
          <a:prstGeom prst="rect">
            <a:avLst/>
          </a:prstGeom>
          <a:noFill/>
          <a:ln>
            <a:noFill/>
          </a:ln>
        </p:spPr>
        <p:txBody>
          <a:bodyPr spcFirstLastPara="1" wrap="square" lIns="91425" tIns="91425" rIns="91425" bIns="91425" anchor="t" anchorCtr="0">
            <a:normAutofit/>
          </a:bodyPr>
          <a:lstStyle/>
          <a:p>
            <a:pPr indent="-381000" algn="ctr">
              <a:spcAft>
                <a:spcPts val="600"/>
              </a:spcAft>
              <a:buSzPts val="2400"/>
              <a:buFont typeface="Lato"/>
            </a:pPr>
            <a:endParaRPr lang="en-US" sz="2400" i="1" dirty="0">
              <a:solidFill>
                <a:schemeClr val="dk1"/>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0516EDFB-5CFD-4824-4BB7-9E27891FA7C9}"/>
              </a:ext>
            </a:extLst>
          </p:cNvPr>
          <p:cNvSpPr>
            <a:spLocks noGrp="1"/>
          </p:cNvSpPr>
          <p:nvPr>
            <p:ph type="sldNum" sz="quarter" idx="12"/>
          </p:nvPr>
        </p:nvSpPr>
        <p:spPr>
          <a:xfrm>
            <a:off x="8480575" y="4696933"/>
            <a:ext cx="548700" cy="313500"/>
          </a:xfrm>
        </p:spPr>
        <p:txBody>
          <a:bodyPr spcFirstLastPara="1" wrap="square" lIns="91425" tIns="91425" rIns="91425" bIns="91425" anchor="t" anchorCtr="0">
            <a:normAutofit/>
          </a:bodyPr>
          <a:lstStyle/>
          <a:p>
            <a:pPr marL="0" lvl="0" indent="0">
              <a:lnSpc>
                <a:spcPct val="90000"/>
              </a:lnSpc>
              <a:spcAft>
                <a:spcPts val="600"/>
              </a:spcAft>
            </a:pPr>
            <a:fld id="{00000000-1234-1234-1234-123412341234}" type="slidenum">
              <a:rPr lang="en-US" sz="300" smtClean="0"/>
              <a:pPr marL="0" lvl="0" indent="0">
                <a:lnSpc>
                  <a:spcPct val="90000"/>
                </a:lnSpc>
                <a:spcAft>
                  <a:spcPts val="600"/>
                </a:spcAft>
              </a:pPr>
              <a:t>4</a:t>
            </a:fld>
            <a:endParaRPr lang="en-US" sz="300"/>
          </a:p>
        </p:txBody>
      </p:sp>
      <p:pic>
        <p:nvPicPr>
          <p:cNvPr id="2056" name="Picture 8" descr="What is the Significance of Education? - FreeEducator.com">
            <a:extLst>
              <a:ext uri="{FF2B5EF4-FFF2-40B4-BE49-F238E27FC236}">
                <a16:creationId xmlns:a16="http://schemas.microsoft.com/office/drawing/2014/main" id="{A5EAF802-052D-724B-2F34-264D672F9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
            <a:ext cx="9269074"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B61165A-66C9-07B0-B121-6EEA679CF2D5}"/>
              </a:ext>
            </a:extLst>
          </p:cNvPr>
          <p:cNvSpPr txBox="1"/>
          <p:nvPr/>
        </p:nvSpPr>
        <p:spPr>
          <a:xfrm>
            <a:off x="2412274" y="1214778"/>
            <a:ext cx="5394960" cy="923330"/>
          </a:xfrm>
          <a:prstGeom prst="rect">
            <a:avLst/>
          </a:prstGeom>
          <a:noFill/>
        </p:spPr>
        <p:txBody>
          <a:bodyPr wrap="square">
            <a:spAutoFit/>
          </a:bodyPr>
          <a:lstStyle/>
          <a:p>
            <a:r>
              <a:rPr lang="en-US" sz="1800" b="1" i="1" dirty="0">
                <a:solidFill>
                  <a:schemeClr val="bg1"/>
                </a:solidFill>
                <a:effectLst/>
                <a:latin typeface="Roboto" panose="02000000000000000000" pitchFamily="2" charset="0"/>
              </a:rPr>
              <a:t>Education, then, beyond all other divides of human origin, is a great equalizer of conditions of men.” </a:t>
            </a:r>
          </a:p>
          <a:p>
            <a:pPr algn="ctr"/>
            <a:r>
              <a:rPr lang="en-US" sz="1800" b="1" i="1" dirty="0">
                <a:solidFill>
                  <a:schemeClr val="bg1"/>
                </a:solidFill>
                <a:effectLst/>
                <a:latin typeface="Roboto" panose="02000000000000000000" pitchFamily="2" charset="0"/>
              </a:rPr>
              <a:t>– Horace Mann</a:t>
            </a:r>
            <a:endParaRPr lang="en-US" sz="1800" i="1" dirty="0">
              <a:solidFill>
                <a:schemeClr val="bg1"/>
              </a:solidFill>
            </a:endParaRPr>
          </a:p>
        </p:txBody>
      </p:sp>
      <p:sp>
        <p:nvSpPr>
          <p:cNvPr id="7" name="Smiley Face 6">
            <a:extLst>
              <a:ext uri="{FF2B5EF4-FFF2-40B4-BE49-F238E27FC236}">
                <a16:creationId xmlns:a16="http://schemas.microsoft.com/office/drawing/2014/main" id="{AA488447-34D9-3293-6985-03FFC5210F0F}"/>
              </a:ext>
            </a:extLst>
          </p:cNvPr>
          <p:cNvSpPr/>
          <p:nvPr/>
        </p:nvSpPr>
        <p:spPr>
          <a:xfrm>
            <a:off x="8206225" y="36611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97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body" idx="4294967295"/>
          </p:nvPr>
        </p:nvSpPr>
        <p:spPr>
          <a:xfrm>
            <a:off x="915166" y="921275"/>
            <a:ext cx="4688878" cy="2861175"/>
          </a:xfrm>
          <a:prstGeom prst="rect">
            <a:avLst/>
          </a:prstGeom>
        </p:spPr>
        <p:txBody>
          <a:bodyPr spcFirstLastPara="1" wrap="square" lIns="91425" tIns="91425" rIns="91425" bIns="91425" anchor="ctr" anchorCtr="0">
            <a:noAutofit/>
          </a:bodyPr>
          <a:lstStyle/>
          <a:p>
            <a:pPr marL="0" lvl="0" indent="0">
              <a:buNone/>
            </a:pPr>
            <a:r>
              <a:rPr lang="en-US" dirty="0">
                <a:solidFill>
                  <a:schemeClr val="bg2"/>
                </a:solidFill>
                <a:latin typeface="Raleway" panose="020B0604020202020204" charset="0"/>
              </a:rPr>
              <a:t>Opportunity to Build School and Home Relationships </a:t>
            </a:r>
            <a:endParaRPr lang="en-US" dirty="0">
              <a:solidFill>
                <a:schemeClr val="tx1"/>
              </a:solidFill>
              <a:latin typeface="Raleway" panose="020B0604020202020204" charset="0"/>
            </a:endParaRPr>
          </a:p>
          <a:p>
            <a:pPr marL="0" lvl="0" indent="0" rtl="0">
              <a:spcBef>
                <a:spcPts val="600"/>
              </a:spcBef>
              <a:spcAft>
                <a:spcPts val="0"/>
              </a:spcAft>
              <a:buNone/>
            </a:pPr>
            <a:endParaRPr lang="en-US" sz="2000" dirty="0">
              <a:solidFill>
                <a:schemeClr val="bg2"/>
              </a:solidFill>
            </a:endParaRPr>
          </a:p>
          <a:p>
            <a:pPr marL="0" lvl="0" indent="0" rtl="0">
              <a:spcBef>
                <a:spcPts val="600"/>
              </a:spcBef>
              <a:spcAft>
                <a:spcPts val="0"/>
              </a:spcAft>
              <a:buNone/>
            </a:pPr>
            <a:r>
              <a:rPr lang="en-US" sz="2000" dirty="0">
                <a:solidFill>
                  <a:schemeClr val="bg2"/>
                </a:solidFill>
                <a:latin typeface="Segoe UI" panose="020B0502040204020203" pitchFamily="34" charset="0"/>
                <a:cs typeface="Segoe UI" panose="020B0502040204020203" pitchFamily="34" charset="0"/>
              </a:rPr>
              <a:t>Engagement Tip!</a:t>
            </a:r>
          </a:p>
          <a:p>
            <a:pPr marL="0" lvl="0" indent="0" algn="ctr" rtl="0">
              <a:spcBef>
                <a:spcPts val="600"/>
              </a:spcBef>
              <a:spcAft>
                <a:spcPts val="0"/>
              </a:spcAft>
              <a:buNone/>
            </a:pPr>
            <a:endParaRPr lang="en-US" sz="2400" dirty="0">
              <a:latin typeface="Segoe UI" panose="020B0502040204020203" pitchFamily="34" charset="0"/>
              <a:cs typeface="Segoe UI" panose="020B0502040204020203" pitchFamily="34" charset="0"/>
            </a:endParaRPr>
          </a:p>
          <a:p>
            <a:pPr marL="0" lvl="0" indent="0" algn="l" rtl="0">
              <a:spcBef>
                <a:spcPts val="600"/>
              </a:spcBef>
              <a:spcAft>
                <a:spcPts val="0"/>
              </a:spcAft>
              <a:buNone/>
            </a:pPr>
            <a:r>
              <a:rPr lang="en-US" sz="1600" dirty="0">
                <a:latin typeface="Segoe UI" panose="020B0502040204020203" pitchFamily="34" charset="0"/>
                <a:cs typeface="Segoe UI" panose="020B0502040204020203" pitchFamily="34" charset="0"/>
              </a:rPr>
              <a:t>Get to know your families by inserting a get to know you and your child icebreaker activity. </a:t>
            </a:r>
          </a:p>
          <a:p>
            <a:pPr marL="0" lvl="0" indent="0" algn="l" rtl="0">
              <a:spcBef>
                <a:spcPts val="600"/>
              </a:spcBef>
              <a:spcAft>
                <a:spcPts val="0"/>
              </a:spcAft>
              <a:buNone/>
            </a:pPr>
            <a:r>
              <a:rPr lang="en-US" sz="1600" dirty="0">
                <a:latin typeface="Segoe UI" panose="020B0502040204020203" pitchFamily="34" charset="0"/>
                <a:cs typeface="Segoe UI" panose="020B0502040204020203" pitchFamily="34" charset="0"/>
              </a:rPr>
              <a:t>Snip and paste a QR code for convenience</a:t>
            </a:r>
            <a:r>
              <a:rPr lang="en-US" dirty="0">
                <a:latin typeface="Segoe UI" panose="020B0502040204020203" pitchFamily="34" charset="0"/>
                <a:cs typeface="Segoe UI" panose="020B0502040204020203" pitchFamily="34" charset="0"/>
              </a:rPr>
              <a:t>.</a:t>
            </a:r>
          </a:p>
          <a:p>
            <a:pPr marL="0" lvl="0" indent="0" algn="l" rtl="0">
              <a:spcBef>
                <a:spcPts val="600"/>
              </a:spcBef>
              <a:spcAft>
                <a:spcPts val="0"/>
              </a:spcAft>
              <a:buNone/>
            </a:pPr>
            <a:endParaRPr lang="en-US" dirty="0">
              <a:latin typeface="Segoe UI" panose="020B0502040204020203" pitchFamily="34" charset="0"/>
              <a:cs typeface="Segoe UI" panose="020B0502040204020203" pitchFamily="34" charset="0"/>
            </a:endParaRPr>
          </a:p>
          <a:p>
            <a:pPr marL="0" lvl="0" indent="0" algn="l" rtl="0">
              <a:spcBef>
                <a:spcPts val="600"/>
              </a:spcBef>
              <a:spcAft>
                <a:spcPts val="0"/>
              </a:spcAft>
              <a:buNone/>
            </a:pPr>
            <a:r>
              <a:rPr lang="en-US" sz="1600" dirty="0">
                <a:latin typeface="Segoe UI" panose="020B0502040204020203" pitchFamily="34" charset="0"/>
                <a:cs typeface="Segoe UI" panose="020B0502040204020203" pitchFamily="34" charset="0"/>
              </a:rPr>
              <a:t>*Check out Mentimeter.com*</a:t>
            </a:r>
            <a:endParaRPr sz="1600" dirty="0">
              <a:latin typeface="Segoe UI" panose="020B0502040204020203" pitchFamily="34" charset="0"/>
              <a:cs typeface="Segoe UI" panose="020B0502040204020203" pitchFamily="34" charset="0"/>
            </a:endParaRPr>
          </a:p>
        </p:txBody>
      </p:sp>
      <p:sp>
        <p:nvSpPr>
          <p:cNvPr id="321" name="Google Shape;321;p3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322" name="Google Shape;322;p31"/>
          <p:cNvGrpSpPr/>
          <p:nvPr/>
        </p:nvGrpSpPr>
        <p:grpSpPr>
          <a:xfrm>
            <a:off x="5869963" y="373572"/>
            <a:ext cx="2119546" cy="4396359"/>
            <a:chOff x="2547150" y="238125"/>
            <a:chExt cx="2525675" cy="5238750"/>
          </a:xfrm>
        </p:grpSpPr>
        <p:sp>
          <p:nvSpPr>
            <p:cNvPr id="323" name="Google Shape;323;p31"/>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a:extLst>
              <a:ext uri="{FF2B5EF4-FFF2-40B4-BE49-F238E27FC236}">
                <a16:creationId xmlns:a16="http://schemas.microsoft.com/office/drawing/2014/main" id="{1B03EA77-3FBB-4DC4-B766-0D571DD0637F}"/>
              </a:ext>
            </a:extLst>
          </p:cNvPr>
          <p:cNvPicPr>
            <a:picLocks noChangeAspect="1"/>
          </p:cNvPicPr>
          <p:nvPr/>
        </p:nvPicPr>
        <p:blipFill>
          <a:blip r:embed="rId3"/>
          <a:stretch>
            <a:fillRect/>
          </a:stretch>
        </p:blipFill>
        <p:spPr>
          <a:xfrm>
            <a:off x="5953589" y="1735887"/>
            <a:ext cx="1950720" cy="1377696"/>
          </a:xfrm>
          <a:prstGeom prst="rect">
            <a:avLst/>
          </a:prstGeom>
        </p:spPr>
      </p:pic>
      <p:sp>
        <p:nvSpPr>
          <p:cNvPr id="2" name="Smiley Face 1">
            <a:extLst>
              <a:ext uri="{FF2B5EF4-FFF2-40B4-BE49-F238E27FC236}">
                <a16:creationId xmlns:a16="http://schemas.microsoft.com/office/drawing/2014/main" id="{DE6BF401-1EA0-7669-DEFB-D8396CE5332A}"/>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83E8-7155-49A7-93BD-56A1BACD9A78}"/>
              </a:ext>
            </a:extLst>
          </p:cNvPr>
          <p:cNvSpPr>
            <a:spLocks noGrp="1"/>
          </p:cNvSpPr>
          <p:nvPr>
            <p:ph type="title"/>
          </p:nvPr>
        </p:nvSpPr>
        <p:spPr>
          <a:xfrm>
            <a:off x="888274" y="252221"/>
            <a:ext cx="5869728" cy="857400"/>
          </a:xfrm>
        </p:spPr>
        <p:txBody>
          <a:bodyPr/>
          <a:lstStyle/>
          <a:p>
            <a:r>
              <a:rPr lang="en-US" dirty="0">
                <a:solidFill>
                  <a:schemeClr val="tx1">
                    <a:lumMod val="75000"/>
                  </a:schemeClr>
                </a:solidFill>
              </a:rPr>
              <a:t>All About Title I</a:t>
            </a:r>
          </a:p>
        </p:txBody>
      </p:sp>
      <p:sp>
        <p:nvSpPr>
          <p:cNvPr id="3" name="Text Placeholder 2">
            <a:extLst>
              <a:ext uri="{FF2B5EF4-FFF2-40B4-BE49-F238E27FC236}">
                <a16:creationId xmlns:a16="http://schemas.microsoft.com/office/drawing/2014/main" id="{3BE8BAE2-8885-49CE-A641-743255227FFD}"/>
              </a:ext>
            </a:extLst>
          </p:cNvPr>
          <p:cNvSpPr>
            <a:spLocks noGrp="1"/>
          </p:cNvSpPr>
          <p:nvPr>
            <p:ph type="body" idx="1"/>
          </p:nvPr>
        </p:nvSpPr>
        <p:spPr>
          <a:xfrm>
            <a:off x="797522" y="1337545"/>
            <a:ext cx="3448896" cy="1191492"/>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largest</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federal assistance program for our nation’s schools.</a:t>
            </a:r>
          </a:p>
          <a:p>
            <a:endParaRPr lang="en-US" dirty="0"/>
          </a:p>
        </p:txBody>
      </p:sp>
      <p:sp>
        <p:nvSpPr>
          <p:cNvPr id="4" name="Text Placeholder 3">
            <a:extLst>
              <a:ext uri="{FF2B5EF4-FFF2-40B4-BE49-F238E27FC236}">
                <a16:creationId xmlns:a16="http://schemas.microsoft.com/office/drawing/2014/main" id="{FA417C2A-68EB-43B7-9D38-D53E8A6B8C5B}"/>
              </a:ext>
            </a:extLst>
          </p:cNvPr>
          <p:cNvSpPr>
            <a:spLocks noGrp="1"/>
          </p:cNvSpPr>
          <p:nvPr>
            <p:ph type="body" idx="2"/>
          </p:nvPr>
        </p:nvSpPr>
        <p:spPr>
          <a:xfrm>
            <a:off x="797522" y="2362201"/>
            <a:ext cx="3448896" cy="1579419"/>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largest</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federal assistance program for our nation’s schools.</a:t>
            </a:r>
          </a:p>
        </p:txBody>
      </p:sp>
      <p:sp>
        <p:nvSpPr>
          <p:cNvPr id="5" name="Text Placeholder 4">
            <a:extLst>
              <a:ext uri="{FF2B5EF4-FFF2-40B4-BE49-F238E27FC236}">
                <a16:creationId xmlns:a16="http://schemas.microsoft.com/office/drawing/2014/main" id="{27F59379-6936-4AD3-9B82-9C2109DD8100}"/>
              </a:ext>
            </a:extLst>
          </p:cNvPr>
          <p:cNvSpPr>
            <a:spLocks noGrp="1"/>
          </p:cNvSpPr>
          <p:nvPr>
            <p:ph type="body" idx="3"/>
          </p:nvPr>
        </p:nvSpPr>
        <p:spPr>
          <a:xfrm>
            <a:off x="797522" y="3544524"/>
            <a:ext cx="3643705" cy="1211974"/>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program serves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75</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schools in Pinellas County including eligible students in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36</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non-public schools.</a:t>
            </a:r>
          </a:p>
          <a:p>
            <a:endParaRPr lang="en-US" dirty="0"/>
          </a:p>
        </p:txBody>
      </p:sp>
      <p:sp>
        <p:nvSpPr>
          <p:cNvPr id="6" name="Slide Number Placeholder 5">
            <a:extLst>
              <a:ext uri="{FF2B5EF4-FFF2-40B4-BE49-F238E27FC236}">
                <a16:creationId xmlns:a16="http://schemas.microsoft.com/office/drawing/2014/main" id="{A6D36877-7BFC-4772-A5EC-75F7BE7D6B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1030" name="Picture 6" descr="Title I - Language and Literacy Academy for Learning">
            <a:extLst>
              <a:ext uri="{FF2B5EF4-FFF2-40B4-BE49-F238E27FC236}">
                <a16:creationId xmlns:a16="http://schemas.microsoft.com/office/drawing/2014/main" id="{CC7F76EE-2126-7F27-22CA-ED9977679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027" y="1542438"/>
            <a:ext cx="3191950" cy="2058624"/>
          </a:xfrm>
          <a:prstGeom prst="rect">
            <a:avLst/>
          </a:prstGeom>
          <a:noFill/>
          <a:extLst>
            <a:ext uri="{909E8E84-426E-40DD-AFC4-6F175D3DCCD1}">
              <a14:hiddenFill xmlns:a14="http://schemas.microsoft.com/office/drawing/2010/main">
                <a:solidFill>
                  <a:srgbClr val="FFFFFF"/>
                </a:solidFill>
              </a14:hiddenFill>
            </a:ext>
          </a:extLst>
        </p:spPr>
      </p:pic>
      <p:sp>
        <p:nvSpPr>
          <p:cNvPr id="8" name="Star: 5 Points 7">
            <a:extLst>
              <a:ext uri="{FF2B5EF4-FFF2-40B4-BE49-F238E27FC236}">
                <a16:creationId xmlns:a16="http://schemas.microsoft.com/office/drawing/2014/main" id="{42BB7BC8-9DF3-D6BF-8C82-57B1EE66027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82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893700" y="147633"/>
            <a:ext cx="4533000" cy="777227"/>
          </a:xfrm>
          <a:prstGeom prst="rect">
            <a:avLst/>
          </a:prstGeom>
        </p:spPr>
        <p:txBody>
          <a:bodyPr spcFirstLastPara="1" wrap="square" lIns="91425" tIns="91425" rIns="91425" bIns="91425" anchor="b" anchorCtr="0">
            <a:noAutofit/>
          </a:bodyPr>
          <a:lstStyle/>
          <a:p>
            <a:pPr lvl="0"/>
            <a:r>
              <a:rPr lang="en-US" dirty="0">
                <a:solidFill>
                  <a:schemeClr val="tx1"/>
                </a:solidFill>
              </a:rPr>
              <a:t>Title I Funding Process</a:t>
            </a:r>
            <a:endParaRPr dirty="0"/>
          </a:p>
        </p:txBody>
      </p:sp>
      <p:sp>
        <p:nvSpPr>
          <p:cNvPr id="429" name="Google Shape;429;p3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430" name="Google Shape;430;p39"/>
          <p:cNvSpPr/>
          <p:nvPr/>
        </p:nvSpPr>
        <p:spPr>
          <a:xfrm>
            <a:off x="833899" y="2140424"/>
            <a:ext cx="795305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39"/>
          <p:cNvSpPr/>
          <p:nvPr/>
        </p:nvSpPr>
        <p:spPr>
          <a:xfrm>
            <a:off x="893700" y="2196112"/>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39"/>
          <p:cNvSpPr/>
          <p:nvPr/>
        </p:nvSpPr>
        <p:spPr>
          <a:xfrm rot="8100000">
            <a:off x="2717838" y="1666722"/>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9"/>
          <p:cNvSpPr/>
          <p:nvPr/>
        </p:nvSpPr>
        <p:spPr>
          <a:xfrm>
            <a:off x="2798618" y="1773982"/>
            <a:ext cx="173182" cy="171492"/>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1</a:t>
            </a:r>
            <a:endParaRPr sz="900" dirty="0">
              <a:solidFill>
                <a:schemeClr val="dk2"/>
              </a:solidFill>
              <a:latin typeface="Lato"/>
              <a:ea typeface="Lato"/>
              <a:cs typeface="Lato"/>
              <a:sym typeface="Lato"/>
            </a:endParaRPr>
          </a:p>
        </p:txBody>
      </p:sp>
      <p:sp>
        <p:nvSpPr>
          <p:cNvPr id="434" name="Google Shape;434;p39"/>
          <p:cNvSpPr/>
          <p:nvPr/>
        </p:nvSpPr>
        <p:spPr>
          <a:xfrm rot="8100000">
            <a:off x="4754353" y="1592906"/>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flipH="1">
            <a:off x="4821381" y="1682634"/>
            <a:ext cx="207819" cy="172133"/>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3</a:t>
            </a:r>
            <a:endParaRPr sz="900" dirty="0">
              <a:solidFill>
                <a:schemeClr val="dk2"/>
              </a:solidFill>
              <a:latin typeface="Lato"/>
              <a:ea typeface="Lato"/>
              <a:cs typeface="Lato"/>
              <a:sym typeface="Lato"/>
            </a:endParaRPr>
          </a:p>
        </p:txBody>
      </p:sp>
      <p:sp>
        <p:nvSpPr>
          <p:cNvPr id="436" name="Google Shape;436;p39"/>
          <p:cNvSpPr/>
          <p:nvPr/>
        </p:nvSpPr>
        <p:spPr>
          <a:xfrm rot="8100000">
            <a:off x="6782428" y="1619084"/>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rot="-2700000">
            <a:off x="5870488" y="3554921"/>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flipH="1">
            <a:off x="5970810" y="3644780"/>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2"/>
              </a:solidFill>
              <a:latin typeface="Lato"/>
              <a:ea typeface="Lato"/>
              <a:cs typeface="Lato"/>
              <a:sym typeface="Lato"/>
            </a:endParaRPr>
          </a:p>
        </p:txBody>
      </p:sp>
      <p:sp>
        <p:nvSpPr>
          <p:cNvPr id="442" name="Google Shape;442;p39"/>
          <p:cNvSpPr/>
          <p:nvPr/>
        </p:nvSpPr>
        <p:spPr>
          <a:xfrm rot="-2700000">
            <a:off x="3773903" y="3489517"/>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p:nvPr/>
        </p:nvSpPr>
        <p:spPr>
          <a:xfrm>
            <a:off x="3823512" y="3526971"/>
            <a:ext cx="235526" cy="245976"/>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2</a:t>
            </a:r>
            <a:endParaRPr sz="900" dirty="0">
              <a:solidFill>
                <a:schemeClr val="dk2"/>
              </a:solidFill>
              <a:latin typeface="Lato"/>
              <a:ea typeface="Lato"/>
              <a:cs typeface="Lato"/>
              <a:sym typeface="Lato"/>
            </a:endParaRPr>
          </a:p>
        </p:txBody>
      </p:sp>
      <p:sp>
        <p:nvSpPr>
          <p:cNvPr id="444" name="Google Shape;444;p39"/>
          <p:cNvSpPr txBox="1"/>
          <p:nvPr/>
        </p:nvSpPr>
        <p:spPr>
          <a:xfrm>
            <a:off x="2362478" y="1265271"/>
            <a:ext cx="1045461" cy="279485"/>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Federal Government </a:t>
            </a:r>
            <a:endParaRPr dirty="0">
              <a:solidFill>
                <a:schemeClr val="dk2"/>
              </a:solidFill>
              <a:latin typeface="Lato"/>
              <a:ea typeface="Lato"/>
              <a:cs typeface="Lato"/>
              <a:sym typeface="Lato"/>
            </a:endParaRPr>
          </a:p>
        </p:txBody>
      </p:sp>
      <p:sp>
        <p:nvSpPr>
          <p:cNvPr id="445" name="Google Shape;445;p39"/>
          <p:cNvSpPr txBox="1"/>
          <p:nvPr/>
        </p:nvSpPr>
        <p:spPr>
          <a:xfrm>
            <a:off x="4278525" y="976278"/>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Pinellas County Schools</a:t>
            </a:r>
            <a:endParaRPr dirty="0">
              <a:solidFill>
                <a:schemeClr val="dk2"/>
              </a:solidFill>
              <a:latin typeface="Lato"/>
              <a:ea typeface="Lato"/>
              <a:cs typeface="Lato"/>
              <a:sym typeface="Lato"/>
            </a:endParaRPr>
          </a:p>
        </p:txBody>
      </p:sp>
      <p:sp>
        <p:nvSpPr>
          <p:cNvPr id="446" name="Google Shape;446;p39"/>
          <p:cNvSpPr txBox="1"/>
          <p:nvPr/>
        </p:nvSpPr>
        <p:spPr>
          <a:xfrm>
            <a:off x="6306599" y="1000691"/>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Increased Student Achievement </a:t>
            </a:r>
            <a:endParaRPr dirty="0">
              <a:solidFill>
                <a:schemeClr val="dk2"/>
              </a:solidFill>
              <a:latin typeface="Lato"/>
              <a:ea typeface="Lato"/>
              <a:cs typeface="Lato"/>
              <a:sym typeface="Lato"/>
            </a:endParaRPr>
          </a:p>
        </p:txBody>
      </p:sp>
      <p:sp>
        <p:nvSpPr>
          <p:cNvPr id="447" name="Google Shape;447;p39"/>
          <p:cNvSpPr txBox="1"/>
          <p:nvPr/>
        </p:nvSpPr>
        <p:spPr>
          <a:xfrm>
            <a:off x="3367708" y="3958993"/>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Florida Department of Education </a:t>
            </a:r>
            <a:endParaRPr dirty="0">
              <a:solidFill>
                <a:schemeClr val="dk2"/>
              </a:solidFill>
              <a:latin typeface="Lato"/>
              <a:ea typeface="Lato"/>
              <a:cs typeface="Lato"/>
              <a:sym typeface="Lato"/>
            </a:endParaRPr>
          </a:p>
        </p:txBody>
      </p:sp>
      <p:sp>
        <p:nvSpPr>
          <p:cNvPr id="448" name="Google Shape;448;p39"/>
          <p:cNvSpPr txBox="1"/>
          <p:nvPr/>
        </p:nvSpPr>
        <p:spPr>
          <a:xfrm>
            <a:off x="5405899" y="3961622"/>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rgbClr val="FF0000"/>
                </a:solidFill>
                <a:latin typeface="Lato"/>
                <a:ea typeface="Lato"/>
                <a:cs typeface="Lato"/>
                <a:sym typeface="Lato"/>
              </a:rPr>
              <a:t>Insert School Name</a:t>
            </a:r>
            <a:endParaRPr dirty="0">
              <a:solidFill>
                <a:srgbClr val="FF0000"/>
              </a:solidFill>
              <a:latin typeface="Lato"/>
              <a:ea typeface="Lato"/>
              <a:cs typeface="Lato"/>
              <a:sym typeface="Lato"/>
            </a:endParaRPr>
          </a:p>
        </p:txBody>
      </p:sp>
      <p:sp>
        <p:nvSpPr>
          <p:cNvPr id="2" name="Star: 5 Points 1">
            <a:extLst>
              <a:ext uri="{FF2B5EF4-FFF2-40B4-BE49-F238E27FC236}">
                <a16:creationId xmlns:a16="http://schemas.microsoft.com/office/drawing/2014/main" id="{F535D51E-BC7F-47AB-B7ED-A35A8CD84035}"/>
              </a:ext>
            </a:extLst>
          </p:cNvPr>
          <p:cNvSpPr/>
          <p:nvPr/>
        </p:nvSpPr>
        <p:spPr>
          <a:xfrm>
            <a:off x="6883990" y="1733225"/>
            <a:ext cx="131619" cy="147001"/>
          </a:xfrm>
          <a:prstGeom prst="star5">
            <a:avLst>
              <a:gd name="adj" fmla="val 22634"/>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DC86F1-85B2-4EA9-9C4B-571BBFCE9211}"/>
              </a:ext>
            </a:extLst>
          </p:cNvPr>
          <p:cNvSpPr/>
          <p:nvPr/>
        </p:nvSpPr>
        <p:spPr>
          <a:xfrm>
            <a:off x="5915872" y="3604108"/>
            <a:ext cx="243977" cy="215444"/>
          </a:xfrm>
          <a:prstGeom prst="rect">
            <a:avLst/>
          </a:prstGeom>
        </p:spPr>
        <p:txBody>
          <a:bodyPr wrap="none">
            <a:spAutoFit/>
          </a:bodyPr>
          <a:lstStyle/>
          <a:p>
            <a:pPr lvl="0" algn="ctr"/>
            <a:r>
              <a:rPr lang="en" sz="800" dirty="0">
                <a:solidFill>
                  <a:schemeClr val="dk2"/>
                </a:solidFill>
                <a:latin typeface="Lato"/>
                <a:ea typeface="Lato"/>
                <a:cs typeface="Lato"/>
                <a:sym typeface="Lato"/>
              </a:rPr>
              <a:t>4</a:t>
            </a:r>
          </a:p>
        </p:txBody>
      </p:sp>
      <p:sp>
        <p:nvSpPr>
          <p:cNvPr id="22" name="Star: 5 Points 21">
            <a:extLst>
              <a:ext uri="{FF2B5EF4-FFF2-40B4-BE49-F238E27FC236}">
                <a16:creationId xmlns:a16="http://schemas.microsoft.com/office/drawing/2014/main" id="{DB35AB53-17C4-2B78-82A8-518D880F12D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483700" cy="234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ctrTitle" idx="4294967295"/>
          </p:nvPr>
        </p:nvSpPr>
        <p:spPr>
          <a:xfrm>
            <a:off x="778225" y="2383444"/>
            <a:ext cx="748885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solidFill>
                  <a:schemeClr val="lt1"/>
                </a:solidFill>
              </a:rPr>
              <a:t>Supplemental Resources</a:t>
            </a:r>
            <a:endParaRPr sz="4800" dirty="0">
              <a:solidFill>
                <a:schemeClr val="lt1"/>
              </a:solidFill>
            </a:endParaRPr>
          </a:p>
        </p:txBody>
      </p:sp>
      <p:sp>
        <p:nvSpPr>
          <p:cNvPr id="133" name="Google Shape;133;p18"/>
          <p:cNvSpPr txBox="1">
            <a:spLocks noGrp="1"/>
          </p:cNvSpPr>
          <p:nvPr>
            <p:ph type="subTitle" idx="4294967295"/>
          </p:nvPr>
        </p:nvSpPr>
        <p:spPr>
          <a:xfrm>
            <a:off x="778225" y="3435185"/>
            <a:ext cx="6623100" cy="784800"/>
          </a:xfrm>
          <a:prstGeom prst="rect">
            <a:avLst/>
          </a:prstGeom>
        </p:spPr>
        <p:txBody>
          <a:bodyPr spcFirstLastPara="1" wrap="square" lIns="91425" tIns="91425" rIns="91425" bIns="91425" anchor="t" anchorCtr="0">
            <a:noAutofit/>
          </a:bodyPr>
          <a:lstStyle/>
          <a:p>
            <a:pPr marL="0" lvl="0" indent="0">
              <a:buNone/>
            </a:pPr>
            <a:r>
              <a:rPr lang="en-US" dirty="0">
                <a:solidFill>
                  <a:schemeClr val="bg1"/>
                </a:solidFill>
              </a:rPr>
              <a:t>Definition: provided in addition to what is already present or available to complete or enhance it.</a:t>
            </a:r>
          </a:p>
        </p:txBody>
      </p:sp>
      <p:sp>
        <p:nvSpPr>
          <p:cNvPr id="139" name="Google Shape;13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5" name="Graphic 4" descr="Cheers">
            <a:extLst>
              <a:ext uri="{FF2B5EF4-FFF2-40B4-BE49-F238E27FC236}">
                <a16:creationId xmlns:a16="http://schemas.microsoft.com/office/drawing/2014/main" id="{85C5E274-0471-44FC-845C-70E147DA9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5984" y="451104"/>
            <a:ext cx="1438656" cy="1426463"/>
          </a:xfrm>
          <a:prstGeom prst="rect">
            <a:avLst/>
          </a:prstGeom>
        </p:spPr>
      </p:pic>
      <p:sp>
        <p:nvSpPr>
          <p:cNvPr id="3" name="TextBox 2">
            <a:extLst>
              <a:ext uri="{FF2B5EF4-FFF2-40B4-BE49-F238E27FC236}">
                <a16:creationId xmlns:a16="http://schemas.microsoft.com/office/drawing/2014/main" id="{C01B6F3A-4037-49C3-854B-F56FA8374D32}"/>
              </a:ext>
            </a:extLst>
          </p:cNvPr>
          <p:cNvSpPr txBox="1"/>
          <p:nvPr/>
        </p:nvSpPr>
        <p:spPr>
          <a:xfrm>
            <a:off x="7053581" y="4696933"/>
            <a:ext cx="1426994" cy="430887"/>
          </a:xfrm>
          <a:prstGeom prst="rect">
            <a:avLst/>
          </a:prstGeom>
          <a:noFill/>
        </p:spPr>
        <p:txBody>
          <a:bodyPr wrap="none" rtlCol="0">
            <a:spAutoFit/>
          </a:bodyPr>
          <a:lstStyle/>
          <a:p>
            <a:r>
              <a:rPr lang="en-US" sz="800" dirty="0">
                <a:solidFill>
                  <a:schemeClr val="lt1"/>
                </a:solidFill>
              </a:rPr>
              <a:t>https://languages.oup.com/</a:t>
            </a:r>
          </a:p>
          <a:p>
            <a:endParaRPr lang="en-US" dirty="0"/>
          </a:p>
        </p:txBody>
      </p:sp>
      <p:sp>
        <p:nvSpPr>
          <p:cNvPr id="8" name="Star: 5 Points 7">
            <a:extLst>
              <a:ext uri="{FF2B5EF4-FFF2-40B4-BE49-F238E27FC236}">
                <a16:creationId xmlns:a16="http://schemas.microsoft.com/office/drawing/2014/main" id="{45AC6702-5F3C-1662-D87E-341F7E98A35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B03F-E916-4A99-8DE1-F73BD4D9CE7A}"/>
              </a:ext>
            </a:extLst>
          </p:cNvPr>
          <p:cNvSpPr>
            <a:spLocks noGrp="1"/>
          </p:cNvSpPr>
          <p:nvPr>
            <p:ph type="title"/>
          </p:nvPr>
        </p:nvSpPr>
        <p:spPr>
          <a:xfrm>
            <a:off x="1615440" y="126740"/>
            <a:ext cx="6269228" cy="857400"/>
          </a:xfrm>
        </p:spPr>
        <p:txBody>
          <a:bodyPr/>
          <a:lstStyle/>
          <a:p>
            <a:r>
              <a:rPr lang="en-US" altLang="en-US" sz="2000" dirty="0">
                <a:solidFill>
                  <a:schemeClr val="tx1">
                    <a:lumMod val="75000"/>
                  </a:schemeClr>
                </a:solidFill>
              </a:rPr>
              <a:t>Title I Programs Provide Supplemental Support</a:t>
            </a:r>
            <a:endParaRPr lang="en-US" sz="2000" dirty="0"/>
          </a:p>
        </p:txBody>
      </p:sp>
      <p:sp>
        <p:nvSpPr>
          <p:cNvPr id="3" name="Text Placeholder 2">
            <a:extLst>
              <a:ext uri="{FF2B5EF4-FFF2-40B4-BE49-F238E27FC236}">
                <a16:creationId xmlns:a16="http://schemas.microsoft.com/office/drawing/2014/main" id="{5D1A1D8F-380D-4975-B270-B8A3F0357825}"/>
              </a:ext>
            </a:extLst>
          </p:cNvPr>
          <p:cNvSpPr>
            <a:spLocks noGrp="1"/>
          </p:cNvSpPr>
          <p:nvPr>
            <p:ph type="body" idx="1"/>
          </p:nvPr>
        </p:nvSpPr>
        <p:spPr>
          <a:xfrm>
            <a:off x="968291" y="1105452"/>
            <a:ext cx="7512283" cy="2985052"/>
          </a:xfrm>
        </p:spPr>
        <p:txBody>
          <a:bodyPr/>
          <a:lstStyle/>
          <a:p>
            <a:pPr marL="114300" indent="0">
              <a:buNone/>
            </a:pPr>
            <a:r>
              <a:rPr lang="en-US" sz="1800" dirty="0">
                <a:solidFill>
                  <a:schemeClr val="tx1">
                    <a:lumMod val="75000"/>
                  </a:schemeClr>
                </a:solidFill>
                <a:latin typeface="Raleway" panose="020B0604020202020204" charset="0"/>
              </a:rPr>
              <a:t>Get creative to </a:t>
            </a:r>
            <a:r>
              <a:rPr lang="en-US" sz="1800" b="1" dirty="0">
                <a:solidFill>
                  <a:schemeClr val="accent3">
                    <a:lumMod val="60000"/>
                    <a:lumOff val="40000"/>
                  </a:schemeClr>
                </a:solidFill>
                <a:latin typeface="Raleway" panose="020B0604020202020204" charset="0"/>
              </a:rPr>
              <a:t>“show off” </a:t>
            </a:r>
            <a:r>
              <a:rPr lang="en-US" sz="1800" dirty="0">
                <a:solidFill>
                  <a:schemeClr val="tx1">
                    <a:lumMod val="75000"/>
                  </a:schemeClr>
                </a:solidFill>
                <a:latin typeface="Raleway" panose="020B0604020202020204" charset="0"/>
              </a:rPr>
              <a:t>your Title I resources. See notes section below for supplemental activities for the 2022-23 school year. </a:t>
            </a:r>
          </a:p>
          <a:p>
            <a:pPr marL="114300" indent="0">
              <a:buNone/>
            </a:pPr>
            <a:endParaRPr lang="en-US" sz="2000" dirty="0">
              <a:solidFill>
                <a:schemeClr val="tx1">
                  <a:lumMod val="75000"/>
                </a:schemeClr>
              </a:solidFill>
              <a:latin typeface="Raleway" panose="020B0604020202020204" charset="0"/>
            </a:endParaRPr>
          </a:p>
          <a:p>
            <a:pPr lvl="1"/>
            <a:r>
              <a:rPr lang="en-US" sz="1600" dirty="0">
                <a:solidFill>
                  <a:schemeClr val="tx1">
                    <a:lumMod val="75000"/>
                  </a:schemeClr>
                </a:solidFill>
                <a:latin typeface="Raleway" panose="020B0604020202020204" charset="0"/>
              </a:rPr>
              <a:t>Interview a Title I Funded Coach</a:t>
            </a:r>
          </a:p>
          <a:p>
            <a:pPr lvl="1"/>
            <a:r>
              <a:rPr lang="en-US" sz="1600" dirty="0">
                <a:solidFill>
                  <a:schemeClr val="tx1">
                    <a:lumMod val="75000"/>
                  </a:schemeClr>
                </a:solidFill>
                <a:latin typeface="Raleway" panose="020B0604020202020204" charset="0"/>
              </a:rPr>
              <a:t>Expected outcomes from Title I funded Professional Development </a:t>
            </a:r>
          </a:p>
          <a:p>
            <a:pPr lvl="1"/>
            <a:r>
              <a:rPr lang="en-US" sz="1600" dirty="0">
                <a:solidFill>
                  <a:schemeClr val="tx1">
                    <a:lumMod val="75000"/>
                  </a:schemeClr>
                </a:solidFill>
                <a:latin typeface="Raleway" panose="020B0604020202020204" charset="0"/>
              </a:rPr>
              <a:t>Share pictures of an event or activity that was supported through Title I funding</a:t>
            </a:r>
          </a:p>
          <a:p>
            <a:pPr lvl="1"/>
            <a:r>
              <a:rPr lang="en-US" sz="1600" dirty="0">
                <a:solidFill>
                  <a:schemeClr val="tx1">
                    <a:lumMod val="75000"/>
                  </a:schemeClr>
                </a:solidFill>
                <a:latin typeface="Raleway" panose="020B0604020202020204" charset="0"/>
              </a:rPr>
              <a:t>Highlight an upcoming parent engagement event</a:t>
            </a:r>
          </a:p>
          <a:p>
            <a:pPr lvl="1"/>
            <a:r>
              <a:rPr lang="en-US" sz="1600" dirty="0">
                <a:solidFill>
                  <a:schemeClr val="tx1">
                    <a:lumMod val="75000"/>
                  </a:schemeClr>
                </a:solidFill>
                <a:latin typeface="Raleway" panose="020B0604020202020204" charset="0"/>
              </a:rPr>
              <a:t>Have students share their experiences! Insert a quick video clip </a:t>
            </a:r>
          </a:p>
          <a:p>
            <a:pPr lvl="1"/>
            <a:r>
              <a:rPr lang="en-US" sz="1600" dirty="0">
                <a:solidFill>
                  <a:schemeClr val="tx1">
                    <a:lumMod val="75000"/>
                  </a:schemeClr>
                </a:solidFill>
                <a:latin typeface="Raleway" panose="020B0604020202020204" charset="0"/>
              </a:rPr>
              <a:t>Make connection between resources and student learning gains</a:t>
            </a:r>
          </a:p>
          <a:p>
            <a:pPr lvl="1"/>
            <a:endParaRPr lang="en-US" dirty="0"/>
          </a:p>
        </p:txBody>
      </p:sp>
      <p:sp>
        <p:nvSpPr>
          <p:cNvPr id="4" name="Slide Number Placeholder 3">
            <a:extLst>
              <a:ext uri="{FF2B5EF4-FFF2-40B4-BE49-F238E27FC236}">
                <a16:creationId xmlns:a16="http://schemas.microsoft.com/office/drawing/2014/main" id="{39ED4702-F666-40FD-9901-461BBE1E9C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7" name="Smiley Face 6">
            <a:extLst>
              <a:ext uri="{FF2B5EF4-FFF2-40B4-BE49-F238E27FC236}">
                <a16:creationId xmlns:a16="http://schemas.microsoft.com/office/drawing/2014/main" id="{EB5C17AB-E3C5-63D8-0891-3FBFA4DA444A}"/>
              </a:ext>
            </a:extLst>
          </p:cNvPr>
          <p:cNvSpPr/>
          <p:nvPr/>
        </p:nvSpPr>
        <p:spPr>
          <a:xfrm>
            <a:off x="8140910" y="331988"/>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309889"/>
      </p:ext>
    </p:extLst>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26F2A1D279794C95913B258445B400" ma:contentTypeVersion="6" ma:contentTypeDescription="Create a new document." ma:contentTypeScope="" ma:versionID="5f859791bfa6c4a9990fc35e3d8ebd4d">
  <xsd:schema xmlns:xsd="http://www.w3.org/2001/XMLSchema" xmlns:xs="http://www.w3.org/2001/XMLSchema" xmlns:p="http://schemas.microsoft.com/office/2006/metadata/properties" xmlns:ns2="14014824-8c68-406d-86fe-dcccc773fde3" targetNamespace="http://schemas.microsoft.com/office/2006/metadata/properties" ma:root="true" ma:fieldsID="217068c4a8a1ec9cf35d18339c106288" ns2:_="">
    <xsd:import namespace="14014824-8c68-406d-86fe-dcccc773fd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14824-8c68-406d-86fe-dcccc773fd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BC683C-F712-4285-83F9-47B438E00907}">
  <ds:schemaRefs>
    <ds:schemaRef ds:uri="http://schemas.microsoft.com/sharepoint/v3/contenttype/forms"/>
  </ds:schemaRefs>
</ds:datastoreItem>
</file>

<file path=customXml/itemProps2.xml><?xml version="1.0" encoding="utf-8"?>
<ds:datastoreItem xmlns:ds="http://schemas.openxmlformats.org/officeDocument/2006/customXml" ds:itemID="{4D974530-AC96-431F-AD8D-2C022D30E69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F0E17D5-F473-447C-BFAC-35C5AEEC9A3E}">
  <ds:schemaRefs>
    <ds:schemaRef ds:uri="14014824-8c68-406d-86fe-dcccc773fd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23105</TotalTime>
  <Words>2764</Words>
  <Application>Microsoft Office PowerPoint</Application>
  <PresentationFormat>On-screen Show (16:9)</PresentationFormat>
  <Paragraphs>334</Paragraphs>
  <Slides>38</Slides>
  <Notes>34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38</vt:i4>
      </vt:variant>
    </vt:vector>
  </HeadingPairs>
  <TitlesOfParts>
    <vt:vector size="52" baseType="lpstr">
      <vt:lpstr>Arial</vt:lpstr>
      <vt:lpstr>Times New Roman</vt:lpstr>
      <vt:lpstr>Segoe UI</vt:lpstr>
      <vt:lpstr>Calibri</vt:lpstr>
      <vt:lpstr>Nirmala UI Semilight</vt:lpstr>
      <vt:lpstr>Roboto</vt:lpstr>
      <vt:lpstr>Lato</vt:lpstr>
      <vt:lpstr>Open Sans Condensed</vt:lpstr>
      <vt:lpstr>Wingdings 2</vt:lpstr>
      <vt:lpstr>Wingdings</vt:lpstr>
      <vt:lpstr>Raleway</vt:lpstr>
      <vt:lpstr>Monotype Corsiva</vt:lpstr>
      <vt:lpstr>Nirmala UI</vt:lpstr>
      <vt:lpstr>Antonio template</vt:lpstr>
      <vt:lpstr>PowerPoint Presentation</vt:lpstr>
      <vt:lpstr>PowerPoint Presentation</vt:lpstr>
      <vt:lpstr>Title I Annual Parent Meeting</vt:lpstr>
      <vt:lpstr>PowerPoint Presentation</vt:lpstr>
      <vt:lpstr>PowerPoint Presentation</vt:lpstr>
      <vt:lpstr>All About Title I</vt:lpstr>
      <vt:lpstr>Title I Funding Process</vt:lpstr>
      <vt:lpstr>Supplemental Resources</vt:lpstr>
      <vt:lpstr>Title I Programs Provide Supplemental Support</vt:lpstr>
      <vt:lpstr>Let’s Celebrate!</vt:lpstr>
      <vt:lpstr>Title I Programs Provide Supplemental Support</vt:lpstr>
      <vt:lpstr>Title I Schoolwide Planning and Input</vt:lpstr>
      <vt:lpstr>Title I Schoolwide Budget</vt:lpstr>
      <vt:lpstr>PowerPoint Presentation</vt:lpstr>
      <vt:lpstr>Parent’s Right to Know</vt:lpstr>
      <vt:lpstr>Working Together for Student Success</vt:lpstr>
      <vt:lpstr>Parent-School-Student Compact</vt:lpstr>
      <vt:lpstr>Sample School Compact</vt:lpstr>
      <vt:lpstr>Parent and Family Engagement Plan (PFEP)</vt:lpstr>
      <vt:lpstr>Opportunity for Two Way Communication </vt:lpstr>
      <vt:lpstr>Parent Advisory Council (PAC)</vt:lpstr>
      <vt:lpstr>Recruitment Video: We Want you !</vt:lpstr>
      <vt:lpstr>PowerPoint Presentation</vt:lpstr>
      <vt:lpstr>Accountability </vt:lpstr>
      <vt:lpstr>PowerPoint Presentation</vt:lpstr>
      <vt:lpstr>PowerPoint Presentation</vt:lpstr>
      <vt:lpstr>New Assessment: FAST</vt:lpstr>
      <vt:lpstr>Florida End of Course (EOC) Assessments (Algebra 1, Biology, Civics, U.S. History, Geometry)</vt:lpstr>
      <vt:lpstr>School’s Curriculum</vt:lpstr>
      <vt:lpstr>Working Together for Student Success</vt:lpstr>
      <vt:lpstr>Additional Resources</vt:lpstr>
      <vt:lpstr>We appreciate your time!</vt:lpstr>
      <vt:lpstr>Contact Us</vt:lpstr>
      <vt:lpstr>PowerPoint Presentation</vt:lpstr>
      <vt:lpstr>Please take the time to participate in our survey.</vt:lpstr>
      <vt:lpstr>Opportunity for Two Way Communication </vt:lpstr>
      <vt:lpstr>PowerPoint Presentation</vt:lpstr>
      <vt:lpstr>Diagrams and infographics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Parent Meeting</dc:title>
  <dc:creator>Petitbois Merlande</dc:creator>
  <cp:lastModifiedBy>Solinsky Bonnie</cp:lastModifiedBy>
  <cp:revision>67</cp:revision>
  <cp:lastPrinted>2021-07-28T13:58:00Z</cp:lastPrinted>
  <dcterms:modified xsi:type="dcterms:W3CDTF">2022-08-24T16:38:57Z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0x010100C426F2A1D279794C95913B258445B400</vt:lpwstr>
  </property>
</Properties>
</file>